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7720" y="2995295"/>
            <a:ext cx="54959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429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5730" y="2132965"/>
            <a:ext cx="229870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130" y="2996565"/>
            <a:ext cx="342265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86955" y="4644390"/>
            <a:ext cx="250825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1124585"/>
            <a:ext cx="26555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4425" y="2924810"/>
            <a:ext cx="290957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8030" y="4004945"/>
            <a:ext cx="242252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6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2254314"/>
            <a:ext cx="457027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6675" y="4066540"/>
            <a:ext cx="7505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141" y="5086930"/>
            <a:ext cx="361812" cy="41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8942" y="1157128"/>
            <a:ext cx="2665994" cy="5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0881" y="4985489"/>
            <a:ext cx="2304181" cy="5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246" y="4975966"/>
            <a:ext cx="1256825" cy="42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151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53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8120" y="1124585"/>
            <a:ext cx="255841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63576" y="4996316"/>
            <a:ext cx="1904282" cy="5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41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2040" y="3061446"/>
            <a:ext cx="7483828" cy="5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51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4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2266994"/>
            <a:ext cx="2218488" cy="47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241" y="2209638"/>
            <a:ext cx="1256826" cy="43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780870"/>
            <a:ext cx="11340000" cy="35679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995621" y="4822424"/>
            <a:ext cx="1904282" cy="4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0415" y="4580890"/>
            <a:ext cx="123317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00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48916" y="2206221"/>
            <a:ext cx="1866196" cy="4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380" y="2921635"/>
            <a:ext cx="14935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2024-10-10T02:06:45Z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