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020" y="2947670"/>
            <a:ext cx="83153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50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151" y="2841424"/>
            <a:ext cx="1346700" cy="38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8895" y="2832679"/>
            <a:ext cx="524688" cy="39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9385" y="5421245"/>
            <a:ext cx="787032" cy="34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89394" y="5377520"/>
            <a:ext cx="1058121" cy="47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39786" y="5377520"/>
            <a:ext cx="795777" cy="38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9252" y="6225800"/>
            <a:ext cx="988163" cy="38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815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2996" y="2023475"/>
            <a:ext cx="776942" cy="38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3904" y="2023475"/>
            <a:ext cx="1856029" cy="38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8001" y="2023475"/>
            <a:ext cx="517962" cy="38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0520" y="5166995"/>
            <a:ext cx="896366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45575" y="6180335"/>
            <a:ext cx="1225842" cy="46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81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84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5015"/>
            <a:ext cx="11340000" cy="165951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258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351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195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9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525" y="1045845"/>
            <a:ext cx="87249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330" y="1991995"/>
            <a:ext cx="69088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2330" y="2924175"/>
            <a:ext cx="69088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330" y="4802505"/>
            <a:ext cx="69088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3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45491" y="4676820"/>
            <a:ext cx="2304181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640" y="1179195"/>
            <a:ext cx="54737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095" y="2134235"/>
            <a:ext cx="6413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640" y="3056255"/>
            <a:ext cx="54737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095" y="4942205"/>
            <a:ext cx="64135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065" y="982980"/>
            <a:ext cx="61341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125" y="2847975"/>
            <a:ext cx="66040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8153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15920" y="4299585"/>
            <a:ext cx="107823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0235" y="2924810"/>
            <a:ext cx="2392045" cy="6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9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2196772"/>
            <a:ext cx="1904282" cy="4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0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9949" y="1128558"/>
            <a:ext cx="1904282" cy="4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894" y="3128448"/>
            <a:ext cx="580806" cy="30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3224" y="4061730"/>
            <a:ext cx="618891" cy="31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256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4000" y="1886585"/>
            <a:ext cx="132334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321" y="2714218"/>
            <a:ext cx="1907343" cy="46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805" y="6021070"/>
            <a:ext cx="217360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815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4046" y="2853119"/>
            <a:ext cx="1087719" cy="38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6296" y="3708689"/>
            <a:ext cx="1631579" cy="46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377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8272" y="1158123"/>
            <a:ext cx="1143262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8211" y="2801507"/>
            <a:ext cx="1796555" cy="38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61979" y="4470703"/>
            <a:ext cx="1830940" cy="46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033315"/>
            <a:ext cx="1685289" cy="4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8816" y="2957110"/>
            <a:ext cx="1180654" cy="4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2919121"/>
            <a:ext cx="714105" cy="42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596" y="5738271"/>
            <a:ext cx="514156" cy="37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4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1838" y="1128541"/>
            <a:ext cx="2761209" cy="52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3677" y="2966398"/>
            <a:ext cx="2447002" cy="52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91133" y="4813778"/>
            <a:ext cx="1685288" cy="52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1234" y="1138091"/>
            <a:ext cx="2009017" cy="42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183" y="2966634"/>
            <a:ext cx="371335" cy="42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0050" y="1224338"/>
            <a:ext cx="3075415" cy="52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7210" y="3821430"/>
            <a:ext cx="187388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0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35214" y="3035267"/>
            <a:ext cx="514156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2987605"/>
            <a:ext cx="866448" cy="419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428" y="3035267"/>
            <a:ext cx="885491" cy="46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81309" y="2978073"/>
            <a:ext cx="561762" cy="4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2024-10-10T01:32:34Z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