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324" r:id="rId3"/>
    <p:sldId id="369" r:id="rId4"/>
    <p:sldId id="368" r:id="rId5"/>
    <p:sldId id="416" r:id="rId6"/>
    <p:sldId id="367" r:id="rId7"/>
    <p:sldId id="366" r:id="rId8"/>
    <p:sldId id="365" r:id="rId9"/>
    <p:sldId id="364" r:id="rId10"/>
    <p:sldId id="363" r:id="rId11"/>
    <p:sldId id="362" r:id="rId12"/>
    <p:sldId id="361" r:id="rId13"/>
    <p:sldId id="360" r:id="rId14"/>
    <p:sldId id="359" r:id="rId15"/>
    <p:sldId id="358" r:id="rId16"/>
    <p:sldId id="357" r:id="rId17"/>
    <p:sldId id="356" r:id="rId18"/>
    <p:sldId id="355" r:id="rId19"/>
    <p:sldId id="354" r:id="rId20"/>
    <p:sldId id="417" r:id="rId21"/>
    <p:sldId id="353" r:id="rId22"/>
    <p:sldId id="352" r:id="rId23"/>
    <p:sldId id="351" r:id="rId24"/>
    <p:sldId id="349" r:id="rId25"/>
    <p:sldId id="348" r:id="rId26"/>
    <p:sldId id="347" r:id="rId27"/>
    <p:sldId id="346" r:id="rId28"/>
    <p:sldId id="344" r:id="rId29"/>
    <p:sldId id="418" r:id="rId30"/>
    <p:sldId id="343" r:id="rId31"/>
    <p:sldId id="342" r:id="rId32"/>
    <p:sldId id="341" r:id="rId33"/>
    <p:sldId id="340" r:id="rId34"/>
    <p:sldId id="419" r:id="rId35"/>
    <p:sldId id="339" r:id="rId36"/>
    <p:sldId id="338" r:id="rId37"/>
    <p:sldId id="337" r:id="rId38"/>
    <p:sldId id="420" r:id="rId39"/>
    <p:sldId id="336" r:id="rId40"/>
    <p:sldId id="421" r:id="rId41"/>
    <p:sldId id="335" r:id="rId42"/>
    <p:sldId id="334" r:id="rId43"/>
    <p:sldId id="333" r:id="rId44"/>
    <p:sldId id="332" r:id="rId45"/>
    <p:sldId id="461" r:id="rId46"/>
    <p:sldId id="462" r:id="rId47"/>
    <p:sldId id="463" r:id="rId48"/>
    <p:sldId id="464" r:id="rId49"/>
    <p:sldId id="465" r:id="rId50"/>
    <p:sldId id="466" r:id="rId51"/>
    <p:sldId id="467" r:id="rId52"/>
    <p:sldId id="460" r:id="rId53"/>
    <p:sldId id="468" r:id="rId54"/>
    <p:sldId id="327" r:id="rId55"/>
    <p:sldId id="330" r:id="rId56"/>
    <p:sldId id="422" r:id="rId57"/>
    <p:sldId id="329" r:id="rId58"/>
  </p:sldIdLst>
  <p:sldSz cx="12192000" cy="6858000"/>
  <p:notesSz cx="6858000" cy="9144000"/>
  <p:custDataLst>
    <p:tags r:id="rId6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4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04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4" Type="http://schemas.openxmlformats.org/officeDocument/2006/relationships/tags" Target="tags/tag1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handoutMaster" Target="handoutMasters/handoutMaster1.xml"/><Relationship Id="rId6" Type="http://schemas.openxmlformats.org/officeDocument/2006/relationships/slide" Target="slides/slide4.xml"/><Relationship Id="rId59" Type="http://schemas.openxmlformats.org/officeDocument/2006/relationships/notesMaster" Target="notesMasters/notesMaster1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30"/>
          <a:stretch>
            <a:fillRect/>
          </a:stretch>
        </p:blipFill>
        <p:spPr>
          <a:xfrm>
            <a:off x="2724128" y="2883535"/>
            <a:ext cx="6743745" cy="10909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4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1825213"/>
            <a:ext cx="295163" cy="32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3904557"/>
            <a:ext cx="295163" cy="32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89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71634"/>
            <a:ext cx="371335" cy="324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1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1681151"/>
            <a:ext cx="295163" cy="33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4434233"/>
            <a:ext cx="371335" cy="32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89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109776"/>
            <a:ext cx="295163" cy="324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743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7323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879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76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74"/>
          <a:stretch>
            <a:fillRect/>
          </a:stretch>
        </p:blipFill>
        <p:spPr>
          <a:xfrm>
            <a:off x="360045" y="899795"/>
            <a:ext cx="11340000" cy="4342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760" y="909320"/>
            <a:ext cx="45466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935" y="2781300"/>
            <a:ext cx="73660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6"/>
          <a:stretch>
            <a:fillRect/>
          </a:stretch>
        </p:blipFill>
        <p:spPr>
          <a:xfrm>
            <a:off x="479425" y="1340280"/>
            <a:ext cx="11340000" cy="316723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9470" y="1340485"/>
            <a:ext cx="61214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1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8040" y="5307330"/>
            <a:ext cx="47371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09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90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87"/>
          <a:stretch>
            <a:fillRect/>
          </a:stretch>
        </p:blipFill>
        <p:spPr>
          <a:xfrm>
            <a:off x="360045" y="3501390"/>
            <a:ext cx="11339830" cy="19435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15"/>
          <a:stretch>
            <a:fillRect/>
          </a:stretch>
        </p:blipFill>
        <p:spPr>
          <a:xfrm>
            <a:off x="648335" y="765175"/>
            <a:ext cx="10713720" cy="19011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5" y="2666365"/>
            <a:ext cx="10713720" cy="41440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61"/>
          <a:stretch>
            <a:fillRect/>
          </a:stretch>
        </p:blipFill>
        <p:spPr>
          <a:xfrm>
            <a:off x="360045" y="899795"/>
            <a:ext cx="11340000" cy="44567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935" y="836930"/>
            <a:ext cx="85344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5490" y="3295650"/>
            <a:ext cx="671195" cy="96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645740"/>
            <a:ext cx="11340000" cy="25889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146" y="3741272"/>
            <a:ext cx="295163" cy="324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61"/>
          <a:stretch>
            <a:fillRect/>
          </a:stretch>
        </p:blipFill>
        <p:spPr>
          <a:xfrm>
            <a:off x="335280" y="1052625"/>
            <a:ext cx="11340000" cy="25600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5325" y="1052830"/>
            <a:ext cx="60706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992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23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62300"/>
            <a:ext cx="11340000" cy="25461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12"/>
          <a:stretch>
            <a:fillRect/>
          </a:stretch>
        </p:blipFill>
        <p:spPr>
          <a:xfrm>
            <a:off x="360045" y="899795"/>
            <a:ext cx="11340000" cy="3273501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88"/>
          <a:stretch>
            <a:fillRect/>
          </a:stretch>
        </p:blipFill>
        <p:spPr>
          <a:xfrm>
            <a:off x="622935" y="1700960"/>
            <a:ext cx="11340000" cy="372295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570" y="961390"/>
            <a:ext cx="54356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185" y="3506470"/>
            <a:ext cx="59817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39"/>
          <a:stretch>
            <a:fillRect/>
          </a:stretch>
        </p:blipFill>
        <p:spPr>
          <a:xfrm>
            <a:off x="360045" y="899795"/>
            <a:ext cx="11340000" cy="4885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935" y="899795"/>
            <a:ext cx="75184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2925445"/>
            <a:ext cx="65087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479915" y="2925445"/>
            <a:ext cx="2087880" cy="25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2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765" y="966470"/>
            <a:ext cx="70612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8660" y="4154805"/>
            <a:ext cx="61722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532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39"/>
          <a:stretch>
            <a:fillRect/>
          </a:stretch>
        </p:blipFill>
        <p:spPr>
          <a:xfrm>
            <a:off x="360045" y="899795"/>
            <a:ext cx="11340000" cy="4488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060" y="2132965"/>
            <a:ext cx="81343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744"/>
          <a:stretch>
            <a:fillRect/>
          </a:stretch>
        </p:blipFill>
        <p:spPr>
          <a:xfrm>
            <a:off x="469265" y="3500755"/>
            <a:ext cx="11340000" cy="254503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61"/>
          <a:stretch>
            <a:fillRect/>
          </a:stretch>
        </p:blipFill>
        <p:spPr>
          <a:xfrm>
            <a:off x="396875" y="1051990"/>
            <a:ext cx="11340000" cy="25291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62010" y="1124585"/>
            <a:ext cx="65151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11450" y="3581400"/>
            <a:ext cx="65151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9"/>
          <a:stretch>
            <a:fillRect/>
          </a:stretch>
        </p:blipFill>
        <p:spPr>
          <a:xfrm>
            <a:off x="335280" y="1340915"/>
            <a:ext cx="11340000" cy="39275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9780" y="3282315"/>
            <a:ext cx="64770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7713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97"/>
          <a:stretch>
            <a:fillRect/>
          </a:stretch>
        </p:blipFill>
        <p:spPr>
          <a:xfrm>
            <a:off x="360045" y="899795"/>
            <a:ext cx="11340000" cy="4042518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03"/>
          <a:stretch>
            <a:fillRect/>
          </a:stretch>
        </p:blipFill>
        <p:spPr>
          <a:xfrm>
            <a:off x="479425" y="1196770"/>
            <a:ext cx="11340000" cy="309937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3"/>
          <a:stretch>
            <a:fillRect/>
          </a:stretch>
        </p:blipFill>
        <p:spPr>
          <a:xfrm>
            <a:off x="360045" y="899795"/>
            <a:ext cx="11340000" cy="3185526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7"/>
          <a:stretch>
            <a:fillRect/>
          </a:stretch>
        </p:blipFill>
        <p:spPr>
          <a:xfrm>
            <a:off x="262890" y="1700960"/>
            <a:ext cx="11340000" cy="312654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61"/>
          <a:stretch>
            <a:fillRect/>
          </a:stretch>
        </p:blipFill>
        <p:spPr>
          <a:xfrm>
            <a:off x="479425" y="1629205"/>
            <a:ext cx="11340000" cy="27528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1225" y="1700530"/>
            <a:ext cx="52324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2997200"/>
            <a:ext cx="52324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7132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855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535" y="972185"/>
            <a:ext cx="48895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095" y="1547495"/>
            <a:ext cx="42672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590" y="2146300"/>
            <a:ext cx="38862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535" y="2741930"/>
            <a:ext cx="48895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3590" y="3328670"/>
            <a:ext cx="38862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0095" y="3903980"/>
            <a:ext cx="42672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4535" y="4502150"/>
            <a:ext cx="48895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0095" y="5077460"/>
            <a:ext cx="42672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3590" y="5675630"/>
            <a:ext cx="38862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0095" y="6261100"/>
            <a:ext cx="42672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3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2065" y="3598114"/>
            <a:ext cx="437984" cy="2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4189221"/>
            <a:ext cx="1056876" cy="33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71738" y="4179687"/>
            <a:ext cx="618891" cy="34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3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78125" y="1634490"/>
            <a:ext cx="100393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8060" y="4161814"/>
            <a:ext cx="1723375" cy="33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412875"/>
            <a:ext cx="11340000" cy="3777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5775" y="2132330"/>
            <a:ext cx="100393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497965" y="3255645"/>
            <a:ext cx="2145665" cy="54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4509135"/>
            <a:ext cx="214566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11275"/>
            <a:ext cx="11340000" cy="4235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660" y="2492375"/>
            <a:ext cx="148653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7890" y="3789045"/>
            <a:ext cx="1684020" cy="45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7710" y="4426585"/>
            <a:ext cx="100393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484630"/>
            <a:ext cx="11340000" cy="1853057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340000" cy="5100759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196340"/>
            <a:ext cx="11340000" cy="446808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22726"/>
          <a:stretch>
            <a:fillRect/>
          </a:stretch>
        </p:blipFill>
        <p:spPr>
          <a:xfrm>
            <a:off x="407035" y="980440"/>
            <a:ext cx="11339830" cy="38887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11"/>
          <a:stretch>
            <a:fillRect/>
          </a:stretch>
        </p:blipFill>
        <p:spPr>
          <a:xfrm>
            <a:off x="360045" y="899795"/>
            <a:ext cx="11340000" cy="48658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2564765"/>
            <a:ext cx="11436985" cy="299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75836"/>
          <a:stretch>
            <a:fillRect/>
          </a:stretch>
        </p:blipFill>
        <p:spPr>
          <a:xfrm>
            <a:off x="478790" y="1196340"/>
            <a:ext cx="11339830" cy="1216025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3015"/>
            <a:ext cx="11340000" cy="43322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43660" y="1844675"/>
            <a:ext cx="9636125" cy="52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225" y="3068955"/>
            <a:ext cx="9636125" cy="55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225" y="4322445"/>
            <a:ext cx="1079373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4540" y="4940935"/>
            <a:ext cx="1079373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980440"/>
            <a:ext cx="11340000" cy="555160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43660" y="1556385"/>
            <a:ext cx="1020445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993775" y="2181225"/>
            <a:ext cx="10554335" cy="53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3775" y="2780665"/>
            <a:ext cx="10554335" cy="55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4095" y="3429000"/>
            <a:ext cx="10534015" cy="52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225" y="4057650"/>
            <a:ext cx="10534015" cy="52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4095" y="5229225"/>
            <a:ext cx="1053401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080" y="5876925"/>
            <a:ext cx="1053401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70" y="692785"/>
            <a:ext cx="10203815" cy="39281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 b="907"/>
          <a:stretch>
            <a:fillRect/>
          </a:stretch>
        </p:blipFill>
        <p:spPr>
          <a:xfrm>
            <a:off x="4229735" y="4582795"/>
            <a:ext cx="3611245" cy="217932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9" b="45854"/>
          <a:stretch>
            <a:fillRect/>
          </a:stretch>
        </p:blipFill>
        <p:spPr>
          <a:xfrm>
            <a:off x="983615" y="899795"/>
            <a:ext cx="10716260" cy="399732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063115" y="2205355"/>
            <a:ext cx="963612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767080" y="2872105"/>
            <a:ext cx="10778490" cy="55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767080" y="3573145"/>
            <a:ext cx="1077849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767080" y="4221480"/>
            <a:ext cx="10778490" cy="56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3" grpId="0" bldLvl="0" animBg="1"/>
      <p:bldP spid="54" grpId="0" bldLvl="0" animBg="1"/>
      <p:bldP spid="55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48" b="-1533"/>
          <a:stretch>
            <a:fillRect/>
          </a:stretch>
        </p:blipFill>
        <p:spPr>
          <a:xfrm>
            <a:off x="407035" y="981075"/>
            <a:ext cx="11340000" cy="349801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225" y="980440"/>
            <a:ext cx="1083500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911225" y="1628775"/>
            <a:ext cx="1083500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911225" y="2299335"/>
            <a:ext cx="1083500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911225" y="2997200"/>
            <a:ext cx="10835005" cy="59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911225" y="3676650"/>
            <a:ext cx="10835005" cy="60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3" grpId="0" bldLvl="0" animBg="1"/>
      <p:bldP spid="54" grpId="0" bldLvl="0" animBg="1"/>
      <p:bldP spid="55" grpId="0" bldLvl="0" animBg="1"/>
      <p:bldP spid="56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97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69085" y="1012190"/>
            <a:ext cx="969708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1767462"/>
            <a:ext cx="10549722" cy="33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2374265"/>
            <a:ext cx="1066546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3130619"/>
            <a:ext cx="6169874" cy="4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26185" y="3787775"/>
            <a:ext cx="990473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386580"/>
            <a:ext cx="1072642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4" y="5170586"/>
            <a:ext cx="7369571" cy="4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animBg="1"/>
      <p:bldP spid="16" grpId="0" bldLvl="0" animBg="1"/>
      <p:bldP spid="20" grpId="0" animBg="1"/>
      <p:bldP spid="23" grpId="0" bldLvl="0" animBg="1"/>
      <p:bldP spid="25" grpId="0" bldLvl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204925"/>
            <a:ext cx="11340000" cy="3487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539" y="3052998"/>
            <a:ext cx="371335" cy="323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93"/>
          <a:stretch>
            <a:fillRect/>
          </a:stretch>
        </p:blipFill>
        <p:spPr>
          <a:xfrm>
            <a:off x="360045" y="836295"/>
            <a:ext cx="11340000" cy="13175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5795" y="857250"/>
            <a:ext cx="76581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69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1738060"/>
            <a:ext cx="371335" cy="323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3128479"/>
            <a:ext cx="295163" cy="323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7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1747811"/>
            <a:ext cx="295163" cy="32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3833999"/>
            <a:ext cx="371335" cy="32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144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1260" y="1765039"/>
            <a:ext cx="303015" cy="31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7997" y="3075975"/>
            <a:ext cx="276279" cy="30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260" y="5020085"/>
            <a:ext cx="303015" cy="31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2024-10-10T05:09:58Z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