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61"/>
  </p:handoutMasterIdLst>
  <p:sldIdLst>
    <p:sldId id="324" r:id="rId3"/>
    <p:sldId id="368" r:id="rId4"/>
    <p:sldId id="414" r:id="rId5"/>
    <p:sldId id="367" r:id="rId6"/>
    <p:sldId id="366" r:id="rId7"/>
    <p:sldId id="365" r:id="rId8"/>
    <p:sldId id="364" r:id="rId9"/>
    <p:sldId id="363" r:id="rId10"/>
    <p:sldId id="362" r:id="rId11"/>
    <p:sldId id="415" r:id="rId12"/>
    <p:sldId id="361" r:id="rId13"/>
    <p:sldId id="360" r:id="rId14"/>
    <p:sldId id="359" r:id="rId15"/>
    <p:sldId id="358" r:id="rId16"/>
    <p:sldId id="357" r:id="rId17"/>
    <p:sldId id="356" r:id="rId18"/>
    <p:sldId id="355" r:id="rId19"/>
    <p:sldId id="416" r:id="rId20"/>
    <p:sldId id="354" r:id="rId21"/>
    <p:sldId id="417" r:id="rId22"/>
    <p:sldId id="353" r:id="rId23"/>
    <p:sldId id="418" r:id="rId24"/>
    <p:sldId id="352" r:id="rId25"/>
    <p:sldId id="350" r:id="rId26"/>
    <p:sldId id="419" r:id="rId27"/>
    <p:sldId id="349" r:id="rId28"/>
    <p:sldId id="348" r:id="rId29"/>
    <p:sldId id="347" r:id="rId30"/>
    <p:sldId id="346" r:id="rId31"/>
    <p:sldId id="344" r:id="rId32"/>
    <p:sldId id="343" r:id="rId33"/>
    <p:sldId id="420" r:id="rId35"/>
    <p:sldId id="342" r:id="rId36"/>
    <p:sldId id="341" r:id="rId37"/>
    <p:sldId id="340" r:id="rId38"/>
    <p:sldId id="339" r:id="rId39"/>
    <p:sldId id="338" r:id="rId40"/>
    <p:sldId id="337" r:id="rId41"/>
    <p:sldId id="336" r:id="rId42"/>
    <p:sldId id="335" r:id="rId43"/>
    <p:sldId id="334" r:id="rId44"/>
    <p:sldId id="333" r:id="rId45"/>
    <p:sldId id="421" r:id="rId46"/>
    <p:sldId id="332" r:id="rId47"/>
    <p:sldId id="331" r:id="rId48"/>
    <p:sldId id="461" r:id="rId49"/>
    <p:sldId id="462" r:id="rId50"/>
    <p:sldId id="463" r:id="rId51"/>
    <p:sldId id="464" r:id="rId52"/>
    <p:sldId id="465" r:id="rId53"/>
    <p:sldId id="466" r:id="rId54"/>
    <p:sldId id="467" r:id="rId55"/>
    <p:sldId id="468" r:id="rId56"/>
    <p:sldId id="326" r:id="rId57"/>
    <p:sldId id="325" r:id="rId58"/>
    <p:sldId id="329" r:id="rId59"/>
    <p:sldId id="328" r:id="rId60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5" Type="http://schemas.openxmlformats.org/officeDocument/2006/relationships/tags" Target="tags/tag1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handoutMaster" Target="handoutMasters/handoutMaster1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 b="4806"/>
          <a:stretch>
            <a:fillRect/>
          </a:stretch>
        </p:blipFill>
        <p:spPr>
          <a:xfrm>
            <a:off x="2975905" y="2848395"/>
            <a:ext cx="6240190" cy="11612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097"/>
          <a:stretch>
            <a:fillRect/>
          </a:stretch>
        </p:blipFill>
        <p:spPr>
          <a:xfrm>
            <a:off x="695325" y="1412670"/>
            <a:ext cx="11340000" cy="20857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64895" y="1341120"/>
            <a:ext cx="580390" cy="82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21030"/>
            <a:ext cx="11251565" cy="6169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1341120"/>
            <a:ext cx="58420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09625" y="2781300"/>
            <a:ext cx="58420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080" y="4869180"/>
            <a:ext cx="58420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10" y="692785"/>
            <a:ext cx="10594975" cy="6101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325" y="1268730"/>
            <a:ext cx="56769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780" y="4797425"/>
            <a:ext cx="71247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10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119394"/>
            <a:ext cx="295163" cy="33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347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275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347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397"/>
          <a:stretch>
            <a:fillRect/>
          </a:stretch>
        </p:blipFill>
        <p:spPr>
          <a:xfrm>
            <a:off x="360045" y="899795"/>
            <a:ext cx="11340000" cy="403536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69"/>
          <a:stretch>
            <a:fillRect/>
          </a:stretch>
        </p:blipFill>
        <p:spPr>
          <a:xfrm>
            <a:off x="360045" y="1412670"/>
            <a:ext cx="11340000" cy="318183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038"/>
          <a:stretch>
            <a:fillRect/>
          </a:stretch>
        </p:blipFill>
        <p:spPr>
          <a:xfrm>
            <a:off x="360045" y="899795"/>
            <a:ext cx="11340000" cy="27932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325" y="1052830"/>
            <a:ext cx="54165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03"/>
          <a:stretch>
            <a:fillRect/>
          </a:stretch>
        </p:blipFill>
        <p:spPr>
          <a:xfrm>
            <a:off x="360045" y="899795"/>
            <a:ext cx="11340000" cy="50093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080" y="4364990"/>
            <a:ext cx="689610" cy="91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62"/>
          <a:stretch>
            <a:fillRect/>
          </a:stretch>
        </p:blipFill>
        <p:spPr>
          <a:xfrm>
            <a:off x="407035" y="1412670"/>
            <a:ext cx="11340000" cy="47637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7080" y="1557020"/>
            <a:ext cx="64325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080" y="4220845"/>
            <a:ext cx="54356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54"/>
          <a:stretch>
            <a:fillRect/>
          </a:stretch>
        </p:blipFill>
        <p:spPr>
          <a:xfrm>
            <a:off x="360045" y="899795"/>
            <a:ext cx="11340000" cy="412666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69"/>
          <a:stretch>
            <a:fillRect/>
          </a:stretch>
        </p:blipFill>
        <p:spPr>
          <a:xfrm>
            <a:off x="407035" y="1485060"/>
            <a:ext cx="11340000" cy="340144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58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655900"/>
            <a:ext cx="11340000" cy="270876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66"/>
          <a:stretch>
            <a:fillRect/>
          </a:stretch>
        </p:blipFill>
        <p:spPr>
          <a:xfrm>
            <a:off x="263525" y="1340485"/>
            <a:ext cx="11340000" cy="32592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1810" y="1243330"/>
            <a:ext cx="66802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34"/>
          <a:stretch>
            <a:fillRect/>
          </a:stretch>
        </p:blipFill>
        <p:spPr>
          <a:xfrm>
            <a:off x="695325" y="1340280"/>
            <a:ext cx="11340000" cy="33606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9160" y="1423035"/>
            <a:ext cx="68453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02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6" y="1090681"/>
            <a:ext cx="314206" cy="333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3798357"/>
            <a:ext cx="371335" cy="324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7426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5418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05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365195"/>
            <a:ext cx="11340000" cy="212250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74"/>
          <a:stretch>
            <a:fillRect/>
          </a:stretch>
        </p:blipFill>
        <p:spPr>
          <a:xfrm>
            <a:off x="551180" y="1269160"/>
            <a:ext cx="11340000" cy="22243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3615" y="1412875"/>
            <a:ext cx="58166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917"/>
          <a:stretch>
            <a:fillRect/>
          </a:stretch>
        </p:blipFill>
        <p:spPr>
          <a:xfrm>
            <a:off x="551180" y="3357245"/>
            <a:ext cx="11340000" cy="14222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1225" y="3429000"/>
            <a:ext cx="58166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9875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4281" y="990695"/>
            <a:ext cx="353611" cy="31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4281" y="3611795"/>
            <a:ext cx="353611" cy="31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95"/>
          <a:stretch>
            <a:fillRect/>
          </a:stretch>
        </p:blipFill>
        <p:spPr>
          <a:xfrm>
            <a:off x="360045" y="899795"/>
            <a:ext cx="11340000" cy="4405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570" y="908685"/>
            <a:ext cx="67754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05"/>
          <a:stretch>
            <a:fillRect/>
          </a:stretch>
        </p:blipFill>
        <p:spPr>
          <a:xfrm>
            <a:off x="551180" y="1340280"/>
            <a:ext cx="11340000" cy="27575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225" y="1268730"/>
            <a:ext cx="60007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731"/>
          <a:stretch>
            <a:fillRect/>
          </a:stretch>
        </p:blipFill>
        <p:spPr>
          <a:xfrm>
            <a:off x="335280" y="1736725"/>
            <a:ext cx="11346180" cy="338391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716860"/>
            <a:ext cx="11340000" cy="14249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51"/>
          <a:stretch>
            <a:fillRect/>
          </a:stretch>
        </p:blipFill>
        <p:spPr>
          <a:xfrm>
            <a:off x="426085" y="1052195"/>
            <a:ext cx="11340000" cy="2664913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11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3160287"/>
            <a:ext cx="295163" cy="32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15617" y="5229833"/>
            <a:ext cx="333249" cy="32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6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24937" y="2377774"/>
            <a:ext cx="276121" cy="33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3803" y="3760208"/>
            <a:ext cx="371335" cy="33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6996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8422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095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45"/>
          <a:stretch>
            <a:fillRect/>
          </a:stretch>
        </p:blipFill>
        <p:spPr>
          <a:xfrm>
            <a:off x="407035" y="1268525"/>
            <a:ext cx="11340000" cy="500777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10895" y="1196975"/>
            <a:ext cx="61023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10895" y="4149090"/>
            <a:ext cx="61023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52305" y="1268730"/>
            <a:ext cx="2183130" cy="229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686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375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679"/>
          <a:stretch>
            <a:fillRect/>
          </a:stretch>
        </p:blipFill>
        <p:spPr>
          <a:xfrm>
            <a:off x="360045" y="899795"/>
            <a:ext cx="11340000" cy="3269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570" y="899795"/>
            <a:ext cx="79883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1556385"/>
            <a:ext cx="79883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570" y="2263775"/>
            <a:ext cx="79883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3410" y="2926080"/>
            <a:ext cx="79883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3653155"/>
            <a:ext cx="79883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21"/>
          <a:stretch>
            <a:fillRect/>
          </a:stretch>
        </p:blipFill>
        <p:spPr>
          <a:xfrm>
            <a:off x="479425" y="1052625"/>
            <a:ext cx="11340000" cy="410785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67080" y="1124585"/>
            <a:ext cx="68072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1916430"/>
            <a:ext cx="73406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5325" y="2492375"/>
            <a:ext cx="73406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7080" y="3212465"/>
            <a:ext cx="73406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7080" y="3932555"/>
            <a:ext cx="73406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8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82720" y="3842480"/>
            <a:ext cx="1028312" cy="24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58841" y="5108984"/>
            <a:ext cx="1542468" cy="33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87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6397" y="1642954"/>
            <a:ext cx="1590075" cy="40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83425" y="2995512"/>
            <a:ext cx="685541" cy="33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82155" y="3514090"/>
            <a:ext cx="189928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484630"/>
            <a:ext cx="11340000" cy="354101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303510" y="2276475"/>
            <a:ext cx="830580" cy="44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45792"/>
          <a:stretch>
            <a:fillRect/>
          </a:stretch>
        </p:blipFill>
        <p:spPr>
          <a:xfrm>
            <a:off x="479425" y="1772920"/>
            <a:ext cx="11339830" cy="34563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439920" y="1833880"/>
            <a:ext cx="131445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0128885" y="4005580"/>
            <a:ext cx="131445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56240"/>
          <a:stretch>
            <a:fillRect/>
          </a:stretch>
        </p:blipFill>
        <p:spPr>
          <a:xfrm>
            <a:off x="551815" y="1916430"/>
            <a:ext cx="11340000" cy="27901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816090" y="1989455"/>
            <a:ext cx="2169795" cy="48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2531110" y="3429000"/>
            <a:ext cx="224853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908685"/>
            <a:ext cx="11340000" cy="567437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21"/>
          <a:stretch>
            <a:fillRect/>
          </a:stretch>
        </p:blipFill>
        <p:spPr>
          <a:xfrm>
            <a:off x="360045" y="899795"/>
            <a:ext cx="11339830" cy="4376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924050"/>
            <a:ext cx="11340000" cy="2782174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280" y="648970"/>
            <a:ext cx="10884535" cy="558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6236970"/>
            <a:ext cx="11703050" cy="567055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196340"/>
            <a:ext cx="11340000" cy="495126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87805" y="1917065"/>
            <a:ext cx="7266940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343660" y="3357245"/>
            <a:ext cx="726694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559560" y="4797425"/>
            <a:ext cx="1033335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9515" y="5517515"/>
            <a:ext cx="1033335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340485"/>
            <a:ext cx="11340000" cy="423844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43660" y="2061210"/>
            <a:ext cx="1024572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055370" y="2781300"/>
            <a:ext cx="10317480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55370" y="4149090"/>
            <a:ext cx="10534650" cy="55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760" y="4869180"/>
            <a:ext cx="10534650" cy="54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5738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144"/>
          <a:stretch>
            <a:fillRect/>
          </a:stretch>
        </p:blipFill>
        <p:spPr>
          <a:xfrm>
            <a:off x="360045" y="899795"/>
            <a:ext cx="11339830" cy="224071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9"/>
          <a:stretch>
            <a:fillRect/>
          </a:stretch>
        </p:blipFill>
        <p:spPr>
          <a:xfrm>
            <a:off x="911905" y="899795"/>
            <a:ext cx="10422210" cy="58680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98650" y="3931920"/>
            <a:ext cx="9471660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77265" y="4606290"/>
            <a:ext cx="1031367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86790" y="5368290"/>
            <a:ext cx="1034796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86790" y="6061710"/>
            <a:ext cx="1030478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17" grpId="0" bldLvl="0" animBg="1"/>
      <p:bldP spid="26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7629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3807" y="1126388"/>
            <a:ext cx="10025306" cy="39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3807" y="1868944"/>
            <a:ext cx="9998161" cy="38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3850" y="2451100"/>
            <a:ext cx="10162540" cy="52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3850" y="3170555"/>
            <a:ext cx="1018413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3850" y="3903345"/>
            <a:ext cx="1018413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3807" y="4793888"/>
            <a:ext cx="4560247" cy="38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509395" y="5386705"/>
            <a:ext cx="9030970" cy="52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23850" y="6091555"/>
            <a:ext cx="215836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bldLvl="0" animBg="1"/>
      <p:bldP spid="11" grpId="0" bldLvl="0" animBg="1"/>
      <p:bldP spid="21" grpId="0" bldLvl="0" animBg="1"/>
      <p:bldP spid="31" grpId="0" animBg="1"/>
      <p:bldP spid="32" grpId="0" bldLvl="0" animBg="1"/>
      <p:bldP spid="4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493215"/>
            <a:ext cx="11340000" cy="2096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493" y="3322416"/>
            <a:ext cx="323727" cy="343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155"/>
          <a:stretch>
            <a:fillRect/>
          </a:stretch>
        </p:blipFill>
        <p:spPr>
          <a:xfrm>
            <a:off x="413385" y="1159715"/>
            <a:ext cx="11339830" cy="13244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4550" y="1062355"/>
            <a:ext cx="55753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08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1730173"/>
            <a:ext cx="295163" cy="32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91" y="3113796"/>
            <a:ext cx="371335" cy="333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02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1748532"/>
            <a:ext cx="371335" cy="324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198" y="3826959"/>
            <a:ext cx="295163" cy="324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03"/>
          <a:stretch>
            <a:fillRect/>
          </a:stretch>
        </p:blipFill>
        <p:spPr>
          <a:xfrm>
            <a:off x="360045" y="899795"/>
            <a:ext cx="11340000" cy="4889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2950" y="1687830"/>
            <a:ext cx="67627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325" y="3644900"/>
            <a:ext cx="58991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2024-10-10T05:01:11Z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