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39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000" y="2947670"/>
            <a:ext cx="11160000" cy="8578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3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133" y="2921402"/>
            <a:ext cx="1637682" cy="4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9647" y="3817684"/>
            <a:ext cx="1856675" cy="4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148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1127760" y="2852420"/>
            <a:ext cx="10657250" cy="1797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0435" y="3082132"/>
            <a:ext cx="1418690" cy="42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84037" y="3082132"/>
            <a:ext cx="952141" cy="42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2655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863" y="2671374"/>
            <a:ext cx="952141" cy="42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652" y="2671374"/>
            <a:ext cx="1247304" cy="42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0604" y="2785987"/>
            <a:ext cx="666498" cy="315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5695"/>
            <a:ext cx="11340000" cy="354029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21485" y="5979160"/>
            <a:ext cx="879157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000" y="836295"/>
            <a:ext cx="11160000" cy="60675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5282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64400" y="3391975"/>
            <a:ext cx="2256574" cy="524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5861" y="5194224"/>
            <a:ext cx="1551989" cy="41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96876" y="1128898"/>
            <a:ext cx="1837632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7052" y="3827989"/>
            <a:ext cx="1799546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0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53551" y="1243589"/>
            <a:ext cx="1609118" cy="30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931471"/>
            <a:ext cx="685541" cy="51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2392" y="2931471"/>
            <a:ext cx="856926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8916" y="2931471"/>
            <a:ext cx="971183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7783" y="2921934"/>
            <a:ext cx="561763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405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2968" y="2822898"/>
            <a:ext cx="1920851" cy="39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9659" y="2931230"/>
            <a:ext cx="631265" cy="37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40384" y="5386763"/>
            <a:ext cx="2822659" cy="496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71467" y="5386763"/>
            <a:ext cx="1226459" cy="40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603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2827" y="2876497"/>
            <a:ext cx="887065" cy="3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9858" y="3807646"/>
            <a:ext cx="1212030" cy="38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3030" y="3429000"/>
            <a:ext cx="107442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4815" y="6024245"/>
            <a:ext cx="811784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10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64181" y="5711321"/>
            <a:ext cx="761712" cy="41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836295"/>
            <a:ext cx="9975850" cy="575500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1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3086916"/>
            <a:ext cx="1047355" cy="42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1090483"/>
            <a:ext cx="856926" cy="4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3716655"/>
            <a:ext cx="2673350" cy="6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90" y="2129093"/>
            <a:ext cx="2875465" cy="42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7455" y="3933190"/>
            <a:ext cx="197358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3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30" y="899795"/>
            <a:ext cx="375412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9395" y="2966981"/>
            <a:ext cx="1866196" cy="51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788" y="2024015"/>
            <a:ext cx="1133047" cy="4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5541" y="3891023"/>
            <a:ext cx="2018538" cy="4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3080"/>
            <a:ext cx="11340000" cy="5448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3840" y="2462530"/>
            <a:ext cx="3594100" cy="64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4425" y="4229735"/>
            <a:ext cx="371411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255" y="836295"/>
            <a:ext cx="11160000" cy="628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0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8570" y="980440"/>
            <a:ext cx="366458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1660" y="2780665"/>
            <a:ext cx="2755900" cy="66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0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315" y="1033145"/>
            <a:ext cx="272351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1838" y="2016366"/>
            <a:ext cx="847405" cy="47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9650" y="3573145"/>
            <a:ext cx="271589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1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795" y="1196340"/>
            <a:ext cx="261493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9875" y="2060575"/>
            <a:ext cx="282892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0010" y="2853055"/>
            <a:ext cx="271843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3733230"/>
            <a:ext cx="952141" cy="41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1612" y="4629942"/>
            <a:ext cx="628413" cy="41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3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1945" y="2839720"/>
            <a:ext cx="122301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4433" y="3045356"/>
            <a:ext cx="1323476" cy="41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5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3755" y="2816225"/>
            <a:ext cx="115316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604" y="3818452"/>
            <a:ext cx="1247304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2342" y="3923364"/>
            <a:ext cx="666498" cy="31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2024-10-10T03:56:17Z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