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3"/>
    <p:sldId id="388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69" r:id="rId22"/>
    <p:sldId id="368" r:id="rId23"/>
    <p:sldId id="367" r:id="rId24"/>
    <p:sldId id="366" r:id="rId25"/>
    <p:sldId id="365" r:id="rId26"/>
    <p:sldId id="364" r:id="rId27"/>
    <p:sldId id="363" r:id="rId28"/>
    <p:sldId id="362" r:id="rId29"/>
    <p:sldId id="361" r:id="rId30"/>
    <p:sldId id="360" r:id="rId31"/>
    <p:sldId id="359" r:id="rId32"/>
    <p:sldId id="358" r:id="rId33"/>
    <p:sldId id="356" r:id="rId34"/>
    <p:sldId id="355" r:id="rId35"/>
    <p:sldId id="354" r:id="rId36"/>
    <p:sldId id="353" r:id="rId37"/>
    <p:sldId id="352" r:id="rId38"/>
    <p:sldId id="452" r:id="rId39"/>
    <p:sldId id="351" r:id="rId40"/>
    <p:sldId id="350" r:id="rId41"/>
    <p:sldId id="349" r:id="rId42"/>
    <p:sldId id="348" r:id="rId43"/>
    <p:sldId id="347" r:id="rId44"/>
    <p:sldId id="346" r:id="rId45"/>
    <p:sldId id="345" r:id="rId46"/>
    <p:sldId id="344" r:id="rId47"/>
    <p:sldId id="343" r:id="rId48"/>
    <p:sldId id="342" r:id="rId49"/>
    <p:sldId id="341" r:id="rId50"/>
    <p:sldId id="340" r:id="rId51"/>
    <p:sldId id="339" r:id="rId52"/>
    <p:sldId id="338" r:id="rId53"/>
    <p:sldId id="336" r:id="rId54"/>
    <p:sldId id="335" r:id="rId55"/>
    <p:sldId id="334" r:id="rId56"/>
    <p:sldId id="333" r:id="rId57"/>
    <p:sldId id="332" r:id="rId58"/>
    <p:sldId id="331" r:id="rId59"/>
    <p:sldId id="330" r:id="rId60"/>
    <p:sldId id="329" r:id="rId61"/>
    <p:sldId id="328" r:id="rId62"/>
    <p:sldId id="327" r:id="rId63"/>
    <p:sldId id="326" r:id="rId64"/>
    <p:sldId id="325" r:id="rId65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1" Type="http://schemas.openxmlformats.org/officeDocument/2006/relationships/tags" Target="tags/tag1.xml"/><Relationship Id="rId70" Type="http://schemas.openxmlformats.org/officeDocument/2006/relationships/tableStyles" Target="tableStyles.xml"/><Relationship Id="rId7" Type="http://schemas.openxmlformats.org/officeDocument/2006/relationships/slide" Target="slides/slide5.xml"/><Relationship Id="rId69" Type="http://schemas.openxmlformats.org/officeDocument/2006/relationships/viewProps" Target="viewProps.xml"/><Relationship Id="rId68" Type="http://schemas.openxmlformats.org/officeDocument/2006/relationships/presProps" Target="presProps.xml"/><Relationship Id="rId67" Type="http://schemas.openxmlformats.org/officeDocument/2006/relationships/handoutMaster" Target="handoutMasters/handoutMaster1.xml"/><Relationship Id="rId66" Type="http://schemas.openxmlformats.org/officeDocument/2006/relationships/notesMaster" Target="notesMasters/notesMaster1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0420" y="2023745"/>
            <a:ext cx="8010525" cy="2809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51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9013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3" t="-290" r="1053" b="32003"/>
          <a:stretch>
            <a:fillRect/>
          </a:stretch>
        </p:blipFill>
        <p:spPr>
          <a:xfrm>
            <a:off x="360045" y="899795"/>
            <a:ext cx="11339830" cy="20965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89025"/>
            <a:ext cx="11340000" cy="47296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87"/>
          <a:stretch>
            <a:fillRect/>
          </a:stretch>
        </p:blipFill>
        <p:spPr>
          <a:xfrm>
            <a:off x="263525" y="980235"/>
            <a:ext cx="11339830" cy="9736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68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751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47846"/>
            <a:ext cx="457027" cy="41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101103"/>
            <a:ext cx="390377" cy="42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3073425"/>
            <a:ext cx="457027" cy="41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498" y="4045747"/>
            <a:ext cx="361813" cy="40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5008537"/>
            <a:ext cx="457027" cy="40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6498" y="5961793"/>
            <a:ext cx="361813" cy="41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164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607" y="1308952"/>
            <a:ext cx="456079" cy="41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5115" y="2269517"/>
            <a:ext cx="361062" cy="41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112" y="4190645"/>
            <a:ext cx="389567" cy="42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7607" y="6121283"/>
            <a:ext cx="456079" cy="41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194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73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573350"/>
            <a:ext cx="11340000" cy="88507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5139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242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595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29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414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09578"/>
            <a:ext cx="390377" cy="4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081263"/>
            <a:ext cx="361813" cy="41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3043421"/>
            <a:ext cx="457027" cy="41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455" y="3996053"/>
            <a:ext cx="390377" cy="4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370" y="4967737"/>
            <a:ext cx="466549" cy="41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328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672" y="1144500"/>
            <a:ext cx="320108" cy="36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824" y="1979172"/>
            <a:ext cx="345379" cy="38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824" y="3690672"/>
            <a:ext cx="345379" cy="37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553" y="4559068"/>
            <a:ext cx="404347" cy="36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824" y="6253706"/>
            <a:ext cx="345379" cy="37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31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65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5951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34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3219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633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51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45330"/>
            <a:ext cx="11340000" cy="82975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8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76131"/>
            <a:ext cx="390377" cy="42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147354"/>
            <a:ext cx="457027" cy="40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3109055"/>
            <a:ext cx="361813" cy="40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4070756"/>
            <a:ext cx="457027" cy="40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498" y="5032457"/>
            <a:ext cx="361813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621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660" y="1111020"/>
            <a:ext cx="332618" cy="36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7885" y="2758605"/>
            <a:ext cx="308280" cy="35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209" y="3578340"/>
            <a:ext cx="397519" cy="35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660" y="4389958"/>
            <a:ext cx="332618" cy="37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7885" y="5217809"/>
            <a:ext cx="308280" cy="357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3778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242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10"/>
          <a:stretch>
            <a:fillRect/>
          </a:stretch>
        </p:blipFill>
        <p:spPr>
          <a:xfrm>
            <a:off x="360045" y="899795"/>
            <a:ext cx="11340000" cy="390003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90"/>
          <a:stretch>
            <a:fillRect/>
          </a:stretch>
        </p:blipFill>
        <p:spPr>
          <a:xfrm>
            <a:off x="479425" y="1700325"/>
            <a:ext cx="11340000" cy="3645001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9440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7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48" y="3167242"/>
            <a:ext cx="361813" cy="41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541" y="4129391"/>
            <a:ext cx="457027" cy="41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5951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3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420" y="1073785"/>
            <a:ext cx="76581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170" y="3023235"/>
            <a:ext cx="71120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170" y="4937760"/>
            <a:ext cx="71120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09716"/>
            <a:ext cx="457027" cy="41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2072505"/>
            <a:ext cx="457027" cy="40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3035295"/>
            <a:ext cx="361813" cy="40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455" y="3988552"/>
            <a:ext cx="390377" cy="42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455" y="4951341"/>
            <a:ext cx="390377" cy="42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0878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3902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29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14"/>
          <a:stretch>
            <a:fillRect/>
          </a:stretch>
        </p:blipFill>
        <p:spPr>
          <a:xfrm>
            <a:off x="360045" y="2997200"/>
            <a:ext cx="11339830" cy="2807765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42"/>
          <a:stretch>
            <a:fillRect/>
          </a:stretch>
        </p:blipFill>
        <p:spPr>
          <a:xfrm>
            <a:off x="360045" y="1124380"/>
            <a:ext cx="11339830" cy="290342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8292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219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4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38293"/>
            <a:ext cx="457027" cy="4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091465"/>
            <a:ext cx="390377" cy="4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3073233"/>
            <a:ext cx="457027" cy="4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498" y="4035938"/>
            <a:ext cx="361813" cy="4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455" y="4989110"/>
            <a:ext cx="390377" cy="42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6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66997"/>
            <a:ext cx="390377" cy="42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130093"/>
            <a:ext cx="390377" cy="42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3102725"/>
            <a:ext cx="361813" cy="41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455" y="4056286"/>
            <a:ext cx="390377" cy="43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5028919"/>
            <a:ext cx="457027" cy="41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0074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873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922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0870"/>
            <a:ext cx="11340000" cy="2904146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3219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2975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6644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8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2015" y="1123315"/>
            <a:ext cx="65151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195" y="3027045"/>
            <a:ext cx="55626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9960" y="3989705"/>
            <a:ext cx="51562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5195" y="5902960"/>
            <a:ext cx="55626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4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175" y="1035050"/>
            <a:ext cx="63119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215" y="1988185"/>
            <a:ext cx="49911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4085" y="2940050"/>
            <a:ext cx="53848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175" y="4869180"/>
            <a:ext cx="63119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5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660" y="1006475"/>
            <a:ext cx="49022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095" y="2914015"/>
            <a:ext cx="63246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439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0878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0602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4548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75" y="1068705"/>
            <a:ext cx="60579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500" y="1977390"/>
            <a:ext cx="76454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935" y="2854960"/>
            <a:ext cx="65278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875" y="3787140"/>
            <a:ext cx="60579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791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735" y="972185"/>
            <a:ext cx="66167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735" y="2628900"/>
            <a:ext cx="66167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8665" y="3467735"/>
            <a:ext cx="77470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8665" y="4297680"/>
            <a:ext cx="77470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0735" y="5102860"/>
            <a:ext cx="66167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9310" y="5954395"/>
            <a:ext cx="61341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24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885" y="1325217"/>
            <a:ext cx="387018" cy="42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4127" y="2289043"/>
            <a:ext cx="462534" cy="41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0764" y="3252869"/>
            <a:ext cx="358700" cy="41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1885" y="5171072"/>
            <a:ext cx="387018" cy="42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3566" y="6144347"/>
            <a:ext cx="453095" cy="40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700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629" y="1235314"/>
            <a:ext cx="353741" cy="40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3011" y="2176057"/>
            <a:ext cx="381668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1629" y="3135428"/>
            <a:ext cx="353741" cy="40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775" y="4076171"/>
            <a:ext cx="456140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3011" y="5966971"/>
            <a:ext cx="381668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55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2024-10-10T02:17:54Z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