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55" r:id="rId4"/>
    <p:sldId id="356" r:id="rId5"/>
    <p:sldId id="357" r:id="rId6"/>
    <p:sldId id="359" r:id="rId7"/>
    <p:sldId id="360" r:id="rId8"/>
    <p:sldId id="324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6825" y="2990850"/>
            <a:ext cx="20383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69830" y="2907030"/>
            <a:ext cx="85217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8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204960"/>
            <a:ext cx="390377" cy="4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9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1425" y="2898775"/>
            <a:ext cx="72898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069"/>
          <a:stretch>
            <a:fillRect/>
          </a:stretch>
        </p:blipFill>
        <p:spPr>
          <a:xfrm>
            <a:off x="360045" y="4725035"/>
            <a:ext cx="11339830" cy="87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37"/>
          <a:stretch>
            <a:fillRect/>
          </a:stretch>
        </p:blipFill>
        <p:spPr>
          <a:xfrm>
            <a:off x="360045" y="1772920"/>
            <a:ext cx="11339830" cy="2628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1987681"/>
            <a:ext cx="361813" cy="41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5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150206"/>
            <a:ext cx="457027" cy="41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1966862"/>
            <a:ext cx="457027" cy="41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1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1270" y="910590"/>
            <a:ext cx="66929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1270" y="4580890"/>
            <a:ext cx="66929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9040" y="2923540"/>
            <a:ext cx="78359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4925" y="1061085"/>
            <a:ext cx="69723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4925" y="2892425"/>
            <a:ext cx="69723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92260" y="3789045"/>
            <a:ext cx="2456815" cy="218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95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3005" y="1019175"/>
            <a:ext cx="93091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37140" y="3748405"/>
            <a:ext cx="79375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61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1204697"/>
            <a:ext cx="390377" cy="42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85"/>
          <a:stretch>
            <a:fillRect/>
          </a:stretch>
        </p:blipFill>
        <p:spPr>
          <a:xfrm>
            <a:off x="1055370" y="1988820"/>
            <a:ext cx="7633380" cy="180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7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5085" y="1043940"/>
            <a:ext cx="68580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6190" y="2879725"/>
            <a:ext cx="78359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6855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5240" y="1760855"/>
            <a:ext cx="73660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7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7630" y="937895"/>
            <a:ext cx="59182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613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5945" y="1798320"/>
            <a:ext cx="74676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6745" y="4352290"/>
            <a:ext cx="63754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2024-10-10T02:39:57Z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