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3"/>
    <p:sldId id="351" r:id="rId4"/>
    <p:sldId id="350" r:id="rId5"/>
    <p:sldId id="349" r:id="rId6"/>
    <p:sldId id="348" r:id="rId7"/>
    <p:sldId id="347" r:id="rId8"/>
    <p:sldId id="346" r:id="rId9"/>
    <p:sldId id="345" r:id="rId10"/>
    <p:sldId id="343" r:id="rId11"/>
    <p:sldId id="342" r:id="rId12"/>
    <p:sldId id="341" r:id="rId13"/>
    <p:sldId id="340" r:id="rId14"/>
    <p:sldId id="339" r:id="rId15"/>
    <p:sldId id="338" r:id="rId16"/>
    <p:sldId id="337" r:id="rId17"/>
    <p:sldId id="336" r:id="rId18"/>
    <p:sldId id="335" r:id="rId19"/>
    <p:sldId id="334" r:id="rId20"/>
    <p:sldId id="333" r:id="rId21"/>
    <p:sldId id="332" r:id="rId22"/>
    <p:sldId id="331" r:id="rId23"/>
    <p:sldId id="330" r:id="rId24"/>
    <p:sldId id="329" r:id="rId25"/>
    <p:sldId id="328" r:id="rId26"/>
    <p:sldId id="327" r:id="rId27"/>
    <p:sldId id="326" r:id="rId28"/>
    <p:sldId id="325" r:id="rId29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47545" y="2861945"/>
            <a:ext cx="8296275" cy="11334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082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959345" y="2252094"/>
            <a:ext cx="1104483" cy="418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49219" y="2252094"/>
            <a:ext cx="1199697" cy="418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482770" y="5099109"/>
            <a:ext cx="1218740" cy="514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072594" y="5213371"/>
            <a:ext cx="1228261" cy="399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671939" y="5099109"/>
            <a:ext cx="1094962" cy="418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7648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83410" y="2912745"/>
            <a:ext cx="9393555" cy="692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3170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97658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87121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237787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59365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18975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423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7455" y="1233584"/>
            <a:ext cx="390377" cy="428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26498" y="3120718"/>
            <a:ext cx="361813" cy="409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07455" y="4979260"/>
            <a:ext cx="390377" cy="428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7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6498" y="1224000"/>
            <a:ext cx="361813" cy="409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07455" y="3082235"/>
            <a:ext cx="390377" cy="438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8891" y="4969058"/>
            <a:ext cx="457027" cy="409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21073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4920755" y="4815748"/>
            <a:ext cx="2589823" cy="304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261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7455" y="1157253"/>
            <a:ext cx="390377" cy="438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8891" y="3043775"/>
            <a:ext cx="457027" cy="409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07455" y="4901713"/>
            <a:ext cx="390377" cy="428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6595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7455" y="1004911"/>
            <a:ext cx="390377" cy="429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785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215415" y="4161799"/>
            <a:ext cx="856926" cy="419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806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101914" y="2090410"/>
            <a:ext cx="2094710" cy="523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826045" y="5004535"/>
            <a:ext cx="1142569" cy="419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4024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281561" y="1166785"/>
            <a:ext cx="1609118" cy="514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625591" y="5044697"/>
            <a:ext cx="856926" cy="428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636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548664" y="2139462"/>
            <a:ext cx="3132544" cy="533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77430" y="4132136"/>
            <a:ext cx="828362" cy="3718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472241" y="6029466"/>
            <a:ext cx="2399395" cy="5148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72195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976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849370" y="1091565"/>
            <a:ext cx="3486150" cy="530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11900" y="3933190"/>
            <a:ext cx="1758950" cy="612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4453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310630" y="1033780"/>
            <a:ext cx="2720340" cy="628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244080" y="2884805"/>
            <a:ext cx="1694815" cy="715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339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406851" y="1128606"/>
            <a:ext cx="2627909" cy="523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15415" y="3033658"/>
            <a:ext cx="2780251" cy="523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636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406599" y="3207306"/>
            <a:ext cx="314206" cy="314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162300" y="4730115"/>
            <a:ext cx="3367405" cy="784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593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02569" y="2091973"/>
            <a:ext cx="1161612" cy="305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97880" y="2854325"/>
            <a:ext cx="3102610" cy="574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78690" y="5782324"/>
            <a:ext cx="2523173" cy="514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2960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475105" y="1877695"/>
            <a:ext cx="770255" cy="662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008120" y="3860800"/>
            <a:ext cx="3416300" cy="684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93609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295775" y="1124585"/>
            <a:ext cx="2091690" cy="596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562"/>
          <a:stretch>
            <a:fillRect/>
          </a:stretch>
        </p:blipFill>
        <p:spPr>
          <a:xfrm>
            <a:off x="1703705" y="2780665"/>
            <a:ext cx="10368960" cy="188087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9777730" y="2809240"/>
            <a:ext cx="1745615" cy="764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19440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375887" y="2861710"/>
            <a:ext cx="1258251" cy="376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66894" y="3709786"/>
            <a:ext cx="1643430" cy="385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996571" y="5414505"/>
            <a:ext cx="701881" cy="385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350510" y="5328920"/>
            <a:ext cx="2263140" cy="565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9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1421568299</cp:lastModifiedBy>
  <cp:revision>65</cp:revision>
  <dcterms:created xsi:type="dcterms:W3CDTF">2015-09-16T06:44:00Z</dcterms:created>
  <dcterms:modified xsi:type="dcterms:W3CDTF">2024-10-10T01:53:28Z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0803F182AC044BA3913AF2E555CD301E</vt:lpwstr>
  </property>
</Properties>
</file>