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64" r:id="rId4"/>
    <p:sldId id="324" r:id="rId5"/>
    <p:sldId id="344" r:id="rId6"/>
    <p:sldId id="365" r:id="rId7"/>
    <p:sldId id="343" r:id="rId8"/>
    <p:sldId id="342" r:id="rId9"/>
    <p:sldId id="341" r:id="rId10"/>
    <p:sldId id="340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000" y="2928620"/>
            <a:ext cx="11160000" cy="898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3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25340" y="1110162"/>
            <a:ext cx="1152090" cy="42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3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4382" y="1138342"/>
            <a:ext cx="1313954" cy="41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2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0176" y="1138083"/>
            <a:ext cx="1637682" cy="42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000" y="836295"/>
            <a:ext cx="11160000" cy="60675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43560"/>
            <a:ext cx="11340000" cy="43700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12125" y="4004945"/>
            <a:ext cx="185801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501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2496" y="2001378"/>
            <a:ext cx="2012829" cy="39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0344" y="3707612"/>
            <a:ext cx="956770" cy="36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1010" y="5341624"/>
            <a:ext cx="1065084" cy="39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7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3395" y="4616450"/>
            <a:ext cx="107315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4681710"/>
            <a:ext cx="4570277" cy="5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2518" y="5558076"/>
            <a:ext cx="1142569" cy="42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1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0201" y="2043953"/>
            <a:ext cx="1885239" cy="52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780" y="2034420"/>
            <a:ext cx="2037581" cy="42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3224" y="2091617"/>
            <a:ext cx="552241" cy="37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6095" y="4684578"/>
            <a:ext cx="1228261" cy="42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11183" y="4732242"/>
            <a:ext cx="552241" cy="38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89"/>
          <a:stretch>
            <a:fillRect/>
          </a:stretch>
        </p:blipFill>
        <p:spPr>
          <a:xfrm>
            <a:off x="360045" y="899795"/>
            <a:ext cx="11339830" cy="2816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54307" y="2111095"/>
            <a:ext cx="1323476" cy="37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7808" y="2063414"/>
            <a:ext cx="656977" cy="51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7"/>
          <a:stretch>
            <a:fillRect/>
          </a:stretch>
        </p:blipFill>
        <p:spPr>
          <a:xfrm>
            <a:off x="1271905" y="2924810"/>
            <a:ext cx="10443210" cy="1770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4830" y="3100705"/>
            <a:ext cx="990028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805" y="3800475"/>
            <a:ext cx="354330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75"/>
          <a:stretch>
            <a:fillRect/>
          </a:stretch>
        </p:blipFill>
        <p:spPr>
          <a:xfrm>
            <a:off x="263525" y="1196135"/>
            <a:ext cx="11339830" cy="164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6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9521" y="4463676"/>
            <a:ext cx="971182" cy="41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000" y="1172680"/>
            <a:ext cx="11160000" cy="451263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87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0637" y="1010396"/>
            <a:ext cx="1646595" cy="38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6165" y="2504995"/>
            <a:ext cx="509256" cy="382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8540" y="3180715"/>
            <a:ext cx="123317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21830" y="5553638"/>
            <a:ext cx="492281" cy="33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049" y="6360382"/>
            <a:ext cx="1374992" cy="27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1991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30804" y="1865620"/>
            <a:ext cx="2011805" cy="44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280" y="3213100"/>
            <a:ext cx="2344420" cy="56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30550" y="5393055"/>
            <a:ext cx="143319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1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3450" y="1233731"/>
            <a:ext cx="637934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8211" y="2807039"/>
            <a:ext cx="904534" cy="41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196340"/>
            <a:ext cx="11160000" cy="482576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8"/>
          <a:stretch>
            <a:fillRect/>
          </a:stretch>
        </p:blipFill>
        <p:spPr>
          <a:xfrm>
            <a:off x="407670" y="1628775"/>
            <a:ext cx="11189970" cy="3320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9426" y="3679018"/>
            <a:ext cx="1700601" cy="31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815" y="1000125"/>
            <a:ext cx="11160000" cy="628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9"/>
          <a:stretch>
            <a:fillRect/>
          </a:stretch>
        </p:blipFill>
        <p:spPr>
          <a:xfrm>
            <a:off x="479425" y="1124380"/>
            <a:ext cx="11189970" cy="2403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44190" y="1206500"/>
            <a:ext cx="285623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4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26555" y="899795"/>
            <a:ext cx="65087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1795" y="2893695"/>
            <a:ext cx="211836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81650" y="4458970"/>
            <a:ext cx="161163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34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34559" y="1043128"/>
            <a:ext cx="1713853" cy="41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7254" y="2741581"/>
            <a:ext cx="2056624" cy="42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1410" y="3428365"/>
            <a:ext cx="445198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70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3620" y="1047750"/>
            <a:ext cx="217170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6448" y="2120171"/>
            <a:ext cx="1238095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7010" y="3482340"/>
            <a:ext cx="280543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03570" y="5158740"/>
            <a:ext cx="232410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23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3125"/>
            <a:ext cx="11340000" cy="4259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3148" y="2830831"/>
            <a:ext cx="1047354" cy="41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0806" y="4526974"/>
            <a:ext cx="2751687" cy="4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2024-10-10T04:12:30Z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