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59"/>
  </p:handoutMasterIdLst>
  <p:sldIdLst>
    <p:sldId id="324" r:id="rId3"/>
    <p:sldId id="373" r:id="rId4"/>
    <p:sldId id="424" r:id="rId5"/>
    <p:sldId id="372" r:id="rId6"/>
    <p:sldId id="371" r:id="rId7"/>
    <p:sldId id="370" r:id="rId9"/>
    <p:sldId id="369" r:id="rId10"/>
    <p:sldId id="368" r:id="rId11"/>
    <p:sldId id="367" r:id="rId12"/>
    <p:sldId id="366" r:id="rId13"/>
    <p:sldId id="365" r:id="rId14"/>
    <p:sldId id="364" r:id="rId15"/>
    <p:sldId id="362" r:id="rId16"/>
    <p:sldId id="361" r:id="rId17"/>
    <p:sldId id="360" r:id="rId18"/>
    <p:sldId id="359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0" r:id="rId27"/>
    <p:sldId id="349" r:id="rId28"/>
    <p:sldId id="425" r:id="rId29"/>
    <p:sldId id="348" r:id="rId30"/>
    <p:sldId id="347" r:id="rId31"/>
    <p:sldId id="345" r:id="rId32"/>
    <p:sldId id="344" r:id="rId33"/>
    <p:sldId id="343" r:id="rId34"/>
    <p:sldId id="342" r:id="rId35"/>
    <p:sldId id="341" r:id="rId36"/>
    <p:sldId id="339" r:id="rId37"/>
    <p:sldId id="338" r:id="rId38"/>
    <p:sldId id="337" r:id="rId39"/>
    <p:sldId id="336" r:id="rId40"/>
    <p:sldId id="335" r:id="rId41"/>
    <p:sldId id="334" r:id="rId42"/>
    <p:sldId id="333" r:id="rId43"/>
    <p:sldId id="332" r:id="rId44"/>
    <p:sldId id="331" r:id="rId45"/>
    <p:sldId id="468" r:id="rId46"/>
    <p:sldId id="469" r:id="rId47"/>
    <p:sldId id="470" r:id="rId48"/>
    <p:sldId id="471" r:id="rId49"/>
    <p:sldId id="472" r:id="rId50"/>
    <p:sldId id="473" r:id="rId51"/>
    <p:sldId id="474" r:id="rId52"/>
    <p:sldId id="475" r:id="rId53"/>
    <p:sldId id="476" r:id="rId54"/>
    <p:sldId id="326" r:id="rId55"/>
    <p:sldId id="325" r:id="rId56"/>
    <p:sldId id="329" r:id="rId57"/>
    <p:sldId id="328" r:id="rId58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 b="4945"/>
          <a:stretch>
            <a:fillRect/>
          </a:stretch>
        </p:blipFill>
        <p:spPr>
          <a:xfrm>
            <a:off x="2904150" y="2920468"/>
            <a:ext cx="6383700" cy="1017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475" y="1010920"/>
            <a:ext cx="5207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5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480" y="1607185"/>
            <a:ext cx="4876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785" y="3778885"/>
            <a:ext cx="44323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47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405" y="960755"/>
            <a:ext cx="62484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2279650" y="2204720"/>
            <a:ext cx="9217070" cy="77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39262"/>
            <a:ext cx="295163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571774"/>
            <a:ext cx="323727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4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71748"/>
            <a:ext cx="323727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70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898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50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3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285" y="901065"/>
            <a:ext cx="4953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2888615"/>
            <a:ext cx="6223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710" y="4850130"/>
            <a:ext cx="5435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4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11"/>
          <a:stretch>
            <a:fillRect/>
          </a:stretch>
        </p:blipFill>
        <p:spPr>
          <a:xfrm>
            <a:off x="360045" y="899795"/>
            <a:ext cx="11340000" cy="50003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365625"/>
            <a:ext cx="6394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03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28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9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700" y="983615"/>
            <a:ext cx="4953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925"/>
            <a:ext cx="11340000" cy="4086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0405" y="3621405"/>
            <a:ext cx="6248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08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495" y="889000"/>
            <a:ext cx="4178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495" y="3505200"/>
            <a:ext cx="4178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899795"/>
            <a:ext cx="11340000" cy="477621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20"/>
          <a:stretch>
            <a:fillRect/>
          </a:stretch>
        </p:blipFill>
        <p:spPr>
          <a:xfrm>
            <a:off x="407035" y="1052625"/>
            <a:ext cx="11340000" cy="19206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79"/>
          <a:stretch>
            <a:fillRect/>
          </a:stretch>
        </p:blipFill>
        <p:spPr>
          <a:xfrm>
            <a:off x="262890" y="2973070"/>
            <a:ext cx="11340000" cy="202674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9"/>
          <a:stretch>
            <a:fillRect/>
          </a:stretch>
        </p:blipFill>
        <p:spPr>
          <a:xfrm>
            <a:off x="479425" y="1125015"/>
            <a:ext cx="11340000" cy="393229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01880"/>
            <a:ext cx="11340000" cy="20583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60550"/>
            <a:ext cx="11340000" cy="40224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610" y="994410"/>
            <a:ext cx="4114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385" y="3022600"/>
            <a:ext cx="43688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33"/>
          <a:stretch>
            <a:fillRect/>
          </a:stretch>
        </p:blipFill>
        <p:spPr>
          <a:xfrm>
            <a:off x="623570" y="1339010"/>
            <a:ext cx="11340000" cy="1510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02"/>
          <a:stretch>
            <a:fillRect/>
          </a:stretch>
        </p:blipFill>
        <p:spPr>
          <a:xfrm>
            <a:off x="623570" y="2852420"/>
            <a:ext cx="11340000" cy="20747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2980" y="1412240"/>
            <a:ext cx="6394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2780665"/>
            <a:ext cx="63944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960" y="922655"/>
            <a:ext cx="6337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890" y="3622040"/>
            <a:ext cx="5029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126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705" y="3033301"/>
            <a:ext cx="323727" cy="34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5071367"/>
            <a:ext cx="266599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2980" y="899795"/>
            <a:ext cx="10416585" cy="603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3885"/>
            <a:ext cx="11340000" cy="280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323782"/>
            <a:ext cx="333249" cy="32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74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8422" y="2939871"/>
            <a:ext cx="349965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08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698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35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28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851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72"/>
          <a:stretch>
            <a:fillRect/>
          </a:stretch>
        </p:blipFill>
        <p:spPr>
          <a:xfrm>
            <a:off x="335915" y="1556180"/>
            <a:ext cx="11340000" cy="43402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960" y="1412875"/>
            <a:ext cx="5562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2852420"/>
            <a:ext cx="5562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0" y="2924810"/>
            <a:ext cx="2195195" cy="258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77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420" y="3606165"/>
            <a:ext cx="4648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350" y="4280535"/>
            <a:ext cx="54991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120" y="4928870"/>
            <a:ext cx="4381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420" y="5587365"/>
            <a:ext cx="4648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120" y="6249670"/>
            <a:ext cx="43815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165" y="1009650"/>
            <a:ext cx="6553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885" y="1682115"/>
            <a:ext cx="5727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000" y="2364105"/>
            <a:ext cx="5207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000" y="3041650"/>
            <a:ext cx="52070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885" y="3703955"/>
            <a:ext cx="5727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885" y="3664585"/>
            <a:ext cx="246634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405" y="5156200"/>
            <a:ext cx="666750" cy="29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24585"/>
            <a:ext cx="11340000" cy="4635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8300" y="1701165"/>
            <a:ext cx="166751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3716655"/>
            <a:ext cx="195199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345" y="4436745"/>
            <a:ext cx="11734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052195"/>
            <a:ext cx="11340000" cy="4621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8435" y="1701165"/>
            <a:ext cx="1661795" cy="48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487805" y="3716655"/>
            <a:ext cx="1661795" cy="48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2525" y="5012690"/>
            <a:ext cx="132461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362200"/>
            <a:ext cx="11340000" cy="2001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2362200"/>
            <a:ext cx="283527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448300" y="3717290"/>
            <a:ext cx="17424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340000" cy="408851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12240"/>
            <a:ext cx="11340000" cy="3971241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81075"/>
            <a:ext cx="11340000" cy="5294976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652270"/>
            <a:ext cx="11340000" cy="33175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11"/>
          <a:stretch>
            <a:fillRect/>
          </a:stretch>
        </p:blipFill>
        <p:spPr>
          <a:xfrm>
            <a:off x="426085" y="1125220"/>
            <a:ext cx="11340000" cy="4331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81075"/>
            <a:ext cx="11340000" cy="4576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254250"/>
            <a:ext cx="6675120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02030" y="4220845"/>
            <a:ext cx="1077976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869180"/>
            <a:ext cx="10222230" cy="59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980440"/>
            <a:ext cx="11340000" cy="5283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1628775"/>
            <a:ext cx="10220325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83615" y="2276475"/>
            <a:ext cx="1022032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615" y="3572510"/>
            <a:ext cx="1047496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4220845"/>
            <a:ext cx="10474960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5589270"/>
            <a:ext cx="104762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867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06"/>
          <a:stretch>
            <a:fillRect/>
          </a:stretch>
        </p:blipFill>
        <p:spPr>
          <a:xfrm>
            <a:off x="360045" y="899795"/>
            <a:ext cx="11339830" cy="339323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/>
          <a:stretch>
            <a:fillRect/>
          </a:stretch>
        </p:blipFill>
        <p:spPr>
          <a:xfrm>
            <a:off x="983660" y="899795"/>
            <a:ext cx="10716215" cy="5713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145" y="2580005"/>
            <a:ext cx="35013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3579957"/>
            <a:ext cx="5522418" cy="4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8685" y="4206875"/>
            <a:ext cx="94348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6795" y="5112385"/>
            <a:ext cx="1064641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6795" y="5916930"/>
            <a:ext cx="1058608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8" grpId="0" bldLvl="0" animBg="1"/>
      <p:bldP spid="25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2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36015"/>
            <a:ext cx="106610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1974850"/>
            <a:ext cx="107245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2781300"/>
            <a:ext cx="1078357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3731190"/>
            <a:ext cx="2094710" cy="4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35710" y="4457700"/>
            <a:ext cx="97637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2890" y="5157470"/>
            <a:ext cx="10995025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14" y="6247804"/>
            <a:ext cx="6379345" cy="4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6" grpId="0" animBg="1"/>
      <p:bldP spid="31" grpId="0" bldLvl="0" animBg="1"/>
      <p:bldP spid="33" grpId="0" bldLvl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56"/>
          <a:stretch>
            <a:fillRect/>
          </a:stretch>
        </p:blipFill>
        <p:spPr>
          <a:xfrm>
            <a:off x="1919605" y="3429000"/>
            <a:ext cx="8929415" cy="855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2"/>
          <a:stretch>
            <a:fillRect/>
          </a:stretch>
        </p:blipFill>
        <p:spPr>
          <a:xfrm>
            <a:off x="191135" y="1339645"/>
            <a:ext cx="11340000" cy="20083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935" y="1269365"/>
            <a:ext cx="5562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2935" y="2708910"/>
            <a:ext cx="5562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6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655" y="1633220"/>
            <a:ext cx="4914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445" y="3048635"/>
            <a:ext cx="53975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3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625" y="1663700"/>
            <a:ext cx="4533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525" y="3819525"/>
            <a:ext cx="5207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7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025" y="1605280"/>
            <a:ext cx="4127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990" y="4451985"/>
            <a:ext cx="45466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2024-10-10T05:05:16Z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