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78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0" y="3009900"/>
            <a:ext cx="49530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58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8"/>
          <a:stretch>
            <a:fillRect/>
          </a:stretch>
        </p:blipFill>
        <p:spPr>
          <a:xfrm>
            <a:off x="360045" y="899795"/>
            <a:ext cx="11340000" cy="43828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6"/>
          <a:stretch>
            <a:fillRect/>
          </a:stretch>
        </p:blipFill>
        <p:spPr>
          <a:xfrm>
            <a:off x="551815" y="1412670"/>
            <a:ext cx="11340000" cy="326625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95300"/>
            <a:ext cx="10288270" cy="62731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510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"/>
          <a:stretch>
            <a:fillRect/>
          </a:stretch>
        </p:blipFill>
        <p:spPr>
          <a:xfrm>
            <a:off x="1271905" y="1845310"/>
            <a:ext cx="10440715" cy="3329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0645" y="1826260"/>
            <a:ext cx="70612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9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1740" y="2760980"/>
            <a:ext cx="76835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0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0050" y="1762941"/>
            <a:ext cx="394156" cy="36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621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5834" y="1825244"/>
            <a:ext cx="308279" cy="3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70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92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575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473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487805" y="899795"/>
            <a:ext cx="9984785" cy="940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331902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82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48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61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9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485" y="2750820"/>
            <a:ext cx="94748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3635191"/>
            <a:ext cx="2732644" cy="4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0060" y="5207635"/>
            <a:ext cx="641413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1383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2760" y="1913890"/>
            <a:ext cx="96793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2708910"/>
            <a:ext cx="678751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31950" y="5229225"/>
            <a:ext cx="958405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33450" y="6150610"/>
            <a:ext cx="174117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2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2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1960" y="1863090"/>
            <a:ext cx="9987915" cy="6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9035" y="2702560"/>
            <a:ext cx="566229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795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00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6216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99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8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28821"/>
            <a:ext cx="457027" cy="4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54519"/>
            <a:ext cx="390377" cy="4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3712601"/>
            <a:ext cx="390377" cy="4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4589751"/>
            <a:ext cx="361813" cy="4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5457367"/>
            <a:ext cx="457027" cy="4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5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204691"/>
            <a:ext cx="390377" cy="42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071156"/>
            <a:ext cx="457027" cy="41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2937622"/>
            <a:ext cx="466549" cy="41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3804087"/>
            <a:ext cx="361813" cy="41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455" y="4661031"/>
            <a:ext cx="390377" cy="42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91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2024-10-09T08:57:06Z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