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3295" y="2348865"/>
            <a:ext cx="11160000" cy="10878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3230" y="4137660"/>
            <a:ext cx="6047105" cy="6648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40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40604" y="3042579"/>
            <a:ext cx="866448" cy="476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19830" y="2985135"/>
            <a:ext cx="72326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34408" y="2985444"/>
            <a:ext cx="1409168" cy="42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88160" y="5596255"/>
            <a:ext cx="925131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04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853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5307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3614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0873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8633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3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2090657"/>
            <a:ext cx="457027" cy="41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4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3027280"/>
            <a:ext cx="352292" cy="419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6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2090223"/>
            <a:ext cx="457027" cy="418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536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348715" y="3885214"/>
            <a:ext cx="1751939" cy="40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19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2129168"/>
            <a:ext cx="390377" cy="428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98"/>
          <a:stretch>
            <a:fillRect/>
          </a:stretch>
        </p:blipFill>
        <p:spPr>
          <a:xfrm>
            <a:off x="1199515" y="3090545"/>
            <a:ext cx="10081305" cy="746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2566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40145" y="4220845"/>
            <a:ext cx="4309110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8869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80710" y="3684352"/>
            <a:ext cx="534452" cy="40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82644" y="4555029"/>
            <a:ext cx="923969" cy="39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70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006725" y="3863340"/>
            <a:ext cx="159131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11133" y="5791029"/>
            <a:ext cx="2542216" cy="429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10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59585" y="2841625"/>
            <a:ext cx="174053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73299" y="5635102"/>
            <a:ext cx="1114005" cy="419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10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223930"/>
            <a:ext cx="314205" cy="314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25994" y="4730002"/>
            <a:ext cx="2275617" cy="514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83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0505" y="1052830"/>
            <a:ext cx="257873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98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33954" y="1233728"/>
            <a:ext cx="2113753" cy="41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54395" y="2961640"/>
            <a:ext cx="289877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4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14962" y="1100326"/>
            <a:ext cx="2018539" cy="429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91284" y="3933520"/>
            <a:ext cx="2370831" cy="515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23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1914" y="3139780"/>
            <a:ext cx="314206" cy="314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82317" y="4912543"/>
            <a:ext cx="2266095" cy="419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23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44785" y="1157336"/>
            <a:ext cx="3046851" cy="524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73090" y="2860675"/>
            <a:ext cx="2228850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82720" y="5865641"/>
            <a:ext cx="1742418" cy="524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4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00415" y="1052830"/>
            <a:ext cx="305498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2518" y="3046358"/>
            <a:ext cx="2685037" cy="429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59480" y="4905375"/>
            <a:ext cx="136144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20"/>
          <a:stretch>
            <a:fillRect/>
          </a:stretch>
        </p:blipFill>
        <p:spPr>
          <a:xfrm>
            <a:off x="1199515" y="5732780"/>
            <a:ext cx="7776890" cy="885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4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15465" y="2861489"/>
            <a:ext cx="647455" cy="418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4483" y="2861489"/>
            <a:ext cx="1790025" cy="51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2518" y="3785102"/>
            <a:ext cx="1142569" cy="418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9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33954" y="2130116"/>
            <a:ext cx="1332997" cy="41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1083" y="3093231"/>
            <a:ext cx="875969" cy="371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6690" y="5589270"/>
            <a:ext cx="73152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11586" y="5915825"/>
            <a:ext cx="314206" cy="30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49269" y="5915825"/>
            <a:ext cx="1009269" cy="30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2024-10-10T04:10:38Z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