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2957195"/>
            <a:ext cx="84201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1052598"/>
            <a:ext cx="466549" cy="41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0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01914" y="5249904"/>
            <a:ext cx="390377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7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74096"/>
            <a:ext cx="323727" cy="4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8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7858" y="1062010"/>
            <a:ext cx="352291" cy="4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614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614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68443" y="3625421"/>
            <a:ext cx="1751328" cy="50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0784" y="6146900"/>
            <a:ext cx="1843990" cy="41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80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88030" y="1844675"/>
            <a:ext cx="240855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9017" y="4712926"/>
            <a:ext cx="1228261" cy="4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4609" y="2728825"/>
            <a:ext cx="2275617" cy="5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4990" y="4254500"/>
            <a:ext cx="184340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6372" y="5319660"/>
            <a:ext cx="2285138" cy="5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6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10931" y="1014342"/>
            <a:ext cx="2294659" cy="41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916" y="4473204"/>
            <a:ext cx="2018539" cy="41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614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40676" y="2763298"/>
            <a:ext cx="2362902" cy="41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1056" y="4450464"/>
            <a:ext cx="843232" cy="40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0415" y="5085080"/>
            <a:ext cx="245872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8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54" y="1986421"/>
            <a:ext cx="1866196" cy="52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959" y="3711354"/>
            <a:ext cx="1161612" cy="4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326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2024-10-10T00:59:30Z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