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302" r:id="rId3"/>
    <p:sldId id="543" r:id="rId4"/>
    <p:sldId id="541" r:id="rId5"/>
    <p:sldId id="540" r:id="rId6"/>
    <p:sldId id="539" r:id="rId7"/>
    <p:sldId id="538" r:id="rId8"/>
    <p:sldId id="537" r:id="rId9"/>
    <p:sldId id="535" r:id="rId10"/>
    <p:sldId id="534" r:id="rId11"/>
    <p:sldId id="533" r:id="rId12"/>
    <p:sldId id="532" r:id="rId13"/>
    <p:sldId id="531" r:id="rId14"/>
    <p:sldId id="530" r:id="rId15"/>
    <p:sldId id="529" r:id="rId16"/>
    <p:sldId id="528" r:id="rId17"/>
    <p:sldId id="527" r:id="rId18"/>
    <p:sldId id="526" r:id="rId19"/>
    <p:sldId id="525" r:id="rId20"/>
    <p:sldId id="524" r:id="rId21"/>
    <p:sldId id="523" r:id="rId22"/>
    <p:sldId id="521" r:id="rId23"/>
    <p:sldId id="520" r:id="rId24"/>
    <p:sldId id="519" r:id="rId25"/>
    <p:sldId id="518" r:id="rId26"/>
    <p:sldId id="517" r:id="rId27"/>
    <p:sldId id="516" r:id="rId28"/>
    <p:sldId id="515" r:id="rId29"/>
    <p:sldId id="513" r:id="rId30"/>
    <p:sldId id="512" r:id="rId31"/>
    <p:sldId id="511" r:id="rId32"/>
    <p:sldId id="510" r:id="rId33"/>
    <p:sldId id="509" r:id="rId34"/>
    <p:sldId id="508" r:id="rId35"/>
    <p:sldId id="506" r:id="rId36"/>
    <p:sldId id="505" r:id="rId37"/>
    <p:sldId id="504" r:id="rId38"/>
    <p:sldId id="503" r:id="rId39"/>
    <p:sldId id="502" r:id="rId40"/>
    <p:sldId id="501" r:id="rId41"/>
    <p:sldId id="499" r:id="rId42"/>
    <p:sldId id="498" r:id="rId43"/>
    <p:sldId id="497" r:id="rId44"/>
    <p:sldId id="496" r:id="rId45"/>
    <p:sldId id="495" r:id="rId46"/>
    <p:sldId id="494" r:id="rId47"/>
    <p:sldId id="493" r:id="rId48"/>
    <p:sldId id="491" r:id="rId49"/>
    <p:sldId id="490" r:id="rId50"/>
    <p:sldId id="489" r:id="rId51"/>
    <p:sldId id="488" r:id="rId52"/>
    <p:sldId id="487" r:id="rId53"/>
    <p:sldId id="486" r:id="rId54"/>
    <p:sldId id="484" r:id="rId55"/>
    <p:sldId id="483" r:id="rId56"/>
    <p:sldId id="482" r:id="rId57"/>
    <p:sldId id="481" r:id="rId58"/>
    <p:sldId id="480" r:id="rId59"/>
    <p:sldId id="479" r:id="rId60"/>
    <p:sldId id="478" r:id="rId61"/>
    <p:sldId id="477" r:id="rId62"/>
    <p:sldId id="476" r:id="rId63"/>
    <p:sldId id="475" r:id="rId64"/>
    <p:sldId id="474" r:id="rId65"/>
    <p:sldId id="473" r:id="rId66"/>
    <p:sldId id="472" r:id="rId67"/>
    <p:sldId id="471" r:id="rId68"/>
    <p:sldId id="470" r:id="rId69"/>
    <p:sldId id="469" r:id="rId70"/>
    <p:sldId id="468" r:id="rId71"/>
    <p:sldId id="467" r:id="rId72"/>
    <p:sldId id="466" r:id="rId73"/>
    <p:sldId id="464" r:id="rId74"/>
    <p:sldId id="463" r:id="rId75"/>
    <p:sldId id="462" r:id="rId76"/>
    <p:sldId id="461" r:id="rId77"/>
    <p:sldId id="460" r:id="rId78"/>
    <p:sldId id="459" r:id="rId79"/>
    <p:sldId id="458" r:id="rId80"/>
    <p:sldId id="457" r:id="rId81"/>
    <p:sldId id="456" r:id="rId82"/>
    <p:sldId id="455" r:id="rId83"/>
    <p:sldId id="454" r:id="rId84"/>
    <p:sldId id="453" r:id="rId85"/>
    <p:sldId id="452" r:id="rId86"/>
    <p:sldId id="451" r:id="rId87"/>
    <p:sldId id="450" r:id="rId88"/>
    <p:sldId id="449" r:id="rId89"/>
    <p:sldId id="447" r:id="rId90"/>
    <p:sldId id="446" r:id="rId91"/>
    <p:sldId id="445" r:id="rId92"/>
    <p:sldId id="444" r:id="rId93"/>
  </p:sldIdLst>
  <p:sldSz cx="12192000" cy="6858000"/>
  <p:notesSz cx="6858000" cy="9144000"/>
  <p:custDataLst>
    <p:tags r:id="rId9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gs" Target="tags/tag1.xml"/><Relationship Id="rId98" Type="http://schemas.openxmlformats.org/officeDocument/2006/relationships/tableStyles" Target="tableStyles.xml"/><Relationship Id="rId97" Type="http://schemas.openxmlformats.org/officeDocument/2006/relationships/viewProps" Target="viewProps.xml"/><Relationship Id="rId96" Type="http://schemas.openxmlformats.org/officeDocument/2006/relationships/presProps" Target="presProps.xml"/><Relationship Id="rId95" Type="http://schemas.openxmlformats.org/officeDocument/2006/relationships/handoutMaster" Target="handoutMasters/handoutMaster1.xml"/><Relationship Id="rId94" Type="http://schemas.openxmlformats.org/officeDocument/2006/relationships/notesMaster" Target="notesMasters/notesMaster1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997200"/>
            <a:ext cx="66198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13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8987" y="1865232"/>
            <a:ext cx="313719" cy="34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969076"/>
            <a:ext cx="399899" cy="42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36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5415" y="1988633"/>
            <a:ext cx="327242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30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37"/>
          <a:stretch>
            <a:fillRect/>
          </a:stretch>
        </p:blipFill>
        <p:spPr>
          <a:xfrm>
            <a:off x="335280" y="3792855"/>
            <a:ext cx="11339830" cy="17365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99"/>
          <a:stretch>
            <a:fillRect/>
          </a:stretch>
        </p:blipFill>
        <p:spPr>
          <a:xfrm>
            <a:off x="551815" y="1412670"/>
            <a:ext cx="11339830" cy="34126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29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149657"/>
            <a:ext cx="457027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690"/>
            <a:ext cx="11340000" cy="53878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0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515" y="2109470"/>
            <a:ext cx="66294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1127760" y="2996565"/>
            <a:ext cx="9937160" cy="274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176165"/>
            <a:ext cx="361813" cy="4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169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2293" y="1903640"/>
            <a:ext cx="270803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3176022"/>
            <a:ext cx="390377" cy="42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9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165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39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93304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21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4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105277"/>
            <a:ext cx="457027" cy="42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127760" y="3716655"/>
            <a:ext cx="10657250" cy="105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10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861" y="1828102"/>
            <a:ext cx="306748" cy="33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10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5824" y="2584056"/>
            <a:ext cx="284303" cy="32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20061"/>
            <a:ext cx="390377" cy="4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8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5732985"/>
            <a:ext cx="11340000" cy="6693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8274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157123"/>
            <a:ext cx="457027" cy="40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215122"/>
            <a:ext cx="361813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242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9"/>
          <a:stretch>
            <a:fillRect/>
          </a:stretch>
        </p:blipFill>
        <p:spPr>
          <a:xfrm>
            <a:off x="1271905" y="2060575"/>
            <a:ext cx="10440715" cy="370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2892" y="2222749"/>
            <a:ext cx="390377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054430"/>
            <a:ext cx="361813" cy="4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176352"/>
            <a:ext cx="390377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54708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021275"/>
            <a:ext cx="11340000" cy="663804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07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63335"/>
            <a:ext cx="390377" cy="4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62644"/>
            <a:ext cx="390377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128732"/>
            <a:ext cx="457027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712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8440" y="1757458"/>
            <a:ext cx="275596" cy="32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6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234274"/>
            <a:ext cx="352292" cy="4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617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01715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052275"/>
            <a:ext cx="390377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787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727" y="1792790"/>
            <a:ext cx="312536" cy="34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869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4101" y="1852166"/>
            <a:ext cx="272979" cy="3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564970"/>
            <a:ext cx="11340000" cy="2976058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932641"/>
            <a:ext cx="457027" cy="41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24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485"/>
            <a:ext cx="11340000" cy="1797804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2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119223"/>
            <a:ext cx="361813" cy="4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6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901268"/>
            <a:ext cx="390377" cy="42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11500"/>
            <a:ext cx="457027" cy="41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49344"/>
            <a:ext cx="457027" cy="41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120790"/>
            <a:ext cx="45702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01280"/>
            <a:ext cx="390377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839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50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2"/>
          <a:stretch>
            <a:fillRect/>
          </a:stretch>
        </p:blipFill>
        <p:spPr>
          <a:xfrm>
            <a:off x="360045" y="3789045"/>
            <a:ext cx="11339830" cy="188066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21"/>
          <a:stretch>
            <a:fillRect/>
          </a:stretch>
        </p:blipFill>
        <p:spPr>
          <a:xfrm>
            <a:off x="360045" y="908480"/>
            <a:ext cx="11339830" cy="1642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93"/>
          <a:stretch>
            <a:fillRect/>
          </a:stretch>
        </p:blipFill>
        <p:spPr>
          <a:xfrm>
            <a:off x="360045" y="2420620"/>
            <a:ext cx="11339830" cy="353674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2"/>
          <a:stretch>
            <a:fillRect/>
          </a:stretch>
        </p:blipFill>
        <p:spPr>
          <a:xfrm>
            <a:off x="407670" y="1052625"/>
            <a:ext cx="11339830" cy="17680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870"/>
            <a:ext cx="11340000" cy="3512634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090933"/>
            <a:ext cx="361813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052136"/>
            <a:ext cx="457027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073103"/>
            <a:ext cx="35229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67204"/>
            <a:ext cx="390377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3959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8217" y="1715871"/>
            <a:ext cx="321513" cy="35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10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