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24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422" r:id="rId12"/>
    <p:sldId id="364" r:id="rId13"/>
    <p:sldId id="363" r:id="rId14"/>
    <p:sldId id="362" r:id="rId15"/>
    <p:sldId id="361" r:id="rId16"/>
    <p:sldId id="360" r:id="rId17"/>
    <p:sldId id="359" r:id="rId18"/>
    <p:sldId id="423" r:id="rId19"/>
    <p:sldId id="358" r:id="rId20"/>
    <p:sldId id="357" r:id="rId21"/>
    <p:sldId id="356" r:id="rId22"/>
    <p:sldId id="424" r:id="rId23"/>
    <p:sldId id="354" r:id="rId24"/>
    <p:sldId id="353" r:id="rId25"/>
    <p:sldId id="352" r:id="rId26"/>
    <p:sldId id="351" r:id="rId27"/>
    <p:sldId id="425" r:id="rId28"/>
    <p:sldId id="350" r:id="rId29"/>
    <p:sldId id="349" r:id="rId30"/>
    <p:sldId id="347" r:id="rId31"/>
    <p:sldId id="346" r:id="rId32"/>
    <p:sldId id="345" r:id="rId33"/>
    <p:sldId id="344" r:id="rId34"/>
    <p:sldId id="343" r:id="rId35"/>
    <p:sldId id="341" r:id="rId36"/>
    <p:sldId id="340" r:id="rId37"/>
    <p:sldId id="339" r:id="rId38"/>
    <p:sldId id="426" r:id="rId39"/>
    <p:sldId id="338" r:id="rId40"/>
    <p:sldId id="337" r:id="rId41"/>
    <p:sldId id="335" r:id="rId42"/>
    <p:sldId id="427" r:id="rId43"/>
    <p:sldId id="334" r:id="rId44"/>
    <p:sldId id="333" r:id="rId45"/>
    <p:sldId id="429" r:id="rId46"/>
    <p:sldId id="332" r:id="rId47"/>
    <p:sldId id="462" r:id="rId48"/>
    <p:sldId id="463" r:id="rId49"/>
    <p:sldId id="464" r:id="rId50"/>
    <p:sldId id="465" r:id="rId51"/>
    <p:sldId id="466" r:id="rId52"/>
    <p:sldId id="467" r:id="rId53"/>
    <p:sldId id="468" r:id="rId54"/>
    <p:sldId id="469" r:id="rId55"/>
    <p:sldId id="327" r:id="rId56"/>
    <p:sldId id="325" r:id="rId57"/>
    <p:sldId id="330" r:id="rId58"/>
    <p:sldId id="329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 b="13888"/>
          <a:stretch>
            <a:fillRect/>
          </a:stretch>
        </p:blipFill>
        <p:spPr>
          <a:xfrm>
            <a:off x="2904150" y="2920468"/>
            <a:ext cx="6383700" cy="10170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9"/>
          <a:stretch>
            <a:fillRect/>
          </a:stretch>
        </p:blipFill>
        <p:spPr>
          <a:xfrm>
            <a:off x="551180" y="1268525"/>
            <a:ext cx="11340000" cy="27681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1412875"/>
            <a:ext cx="7054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67990"/>
            <a:ext cx="295163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122436"/>
            <a:ext cx="371335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995329"/>
            <a:ext cx="295163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795663"/>
            <a:ext cx="371335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158216"/>
            <a:ext cx="295163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90620"/>
            <a:ext cx="371335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63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76"/>
          <a:stretch>
            <a:fillRect/>
          </a:stretch>
        </p:blipFill>
        <p:spPr>
          <a:xfrm>
            <a:off x="479425" y="899795"/>
            <a:ext cx="11340000" cy="40561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4"/>
          <a:stretch>
            <a:fillRect/>
          </a:stretch>
        </p:blipFill>
        <p:spPr>
          <a:xfrm>
            <a:off x="551180" y="1628570"/>
            <a:ext cx="11340000" cy="36080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71674"/>
            <a:ext cx="323727" cy="343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435529"/>
            <a:ext cx="371335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8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976444"/>
            <a:ext cx="323727" cy="34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4453187"/>
            <a:ext cx="323727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270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" b="2925"/>
          <a:stretch>
            <a:fillRect/>
          </a:stretch>
        </p:blipFill>
        <p:spPr>
          <a:xfrm>
            <a:off x="622935" y="692785"/>
            <a:ext cx="10537190" cy="61036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257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036" y="4323792"/>
            <a:ext cx="313810" cy="34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985760"/>
            <a:ext cx="295163" cy="3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38873"/>
            <a:ext cx="371335" cy="3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682456"/>
            <a:ext cx="323727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46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4"/>
          <a:stretch>
            <a:fillRect/>
          </a:stretch>
        </p:blipFill>
        <p:spPr>
          <a:xfrm>
            <a:off x="360045" y="899795"/>
            <a:ext cx="11340000" cy="40316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622935" y="1485060"/>
            <a:ext cx="11340000" cy="332313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84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07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390" y="913765"/>
            <a:ext cx="61087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5560"/>
            <a:ext cx="11340000" cy="34233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5805" y="3509010"/>
            <a:ext cx="5334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928597"/>
            <a:ext cx="323727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645342"/>
            <a:ext cx="295163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307"/>
            <a:ext cx="323727" cy="34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748154"/>
            <a:ext cx="295163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12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033449"/>
            <a:ext cx="371335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5072490"/>
            <a:ext cx="333249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59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6210"/>
            <a:ext cx="11340000" cy="7574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720849"/>
            <a:ext cx="285642" cy="3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3100150"/>
            <a:ext cx="266599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864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5"/>
          <a:stretch>
            <a:fillRect/>
          </a:stretch>
        </p:blipFill>
        <p:spPr>
          <a:xfrm>
            <a:off x="360045" y="899795"/>
            <a:ext cx="11340000" cy="306610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01"/>
          <a:stretch>
            <a:fillRect/>
          </a:stretch>
        </p:blipFill>
        <p:spPr>
          <a:xfrm>
            <a:off x="622935" y="1340485"/>
            <a:ext cx="11340000" cy="416613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6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67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66925"/>
            <a:ext cx="11340000" cy="20668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2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33492"/>
            <a:ext cx="295163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2397020"/>
            <a:ext cx="371335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4060" y="2277110"/>
            <a:ext cx="1940560" cy="238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360045" y="899795"/>
            <a:ext cx="11340000" cy="4207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315" y="1017905"/>
            <a:ext cx="602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1701165"/>
            <a:ext cx="602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2935" y="2421255"/>
            <a:ext cx="602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2315" y="3789045"/>
            <a:ext cx="602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4509135"/>
            <a:ext cx="60261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46"/>
          <a:stretch>
            <a:fillRect/>
          </a:stretch>
        </p:blipFill>
        <p:spPr>
          <a:xfrm>
            <a:off x="551180" y="1124380"/>
            <a:ext cx="11340000" cy="348475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21385" y="1239520"/>
            <a:ext cx="5549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1385" y="1988820"/>
            <a:ext cx="5549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385" y="2637155"/>
            <a:ext cx="5549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4560" y="3381375"/>
            <a:ext cx="5676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" y="4034790"/>
            <a:ext cx="5676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1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3919873"/>
            <a:ext cx="447506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120" y="5170805"/>
            <a:ext cx="2142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48"/>
          <a:stretch>
            <a:fillRect/>
          </a:stretch>
        </p:blipFill>
        <p:spPr>
          <a:xfrm>
            <a:off x="360045" y="899795"/>
            <a:ext cx="11340000" cy="2826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2225" y="2218055"/>
            <a:ext cx="154114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6135" y="2997200"/>
            <a:ext cx="20770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9"/>
          <a:stretch>
            <a:fillRect/>
          </a:stretch>
        </p:blipFill>
        <p:spPr>
          <a:xfrm>
            <a:off x="407035" y="909115"/>
            <a:ext cx="11340000" cy="421267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025" y="2420620"/>
            <a:ext cx="16649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5775" y="4509135"/>
            <a:ext cx="7232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85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2547624"/>
            <a:ext cx="51415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652270"/>
            <a:ext cx="11340000" cy="3266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2349500"/>
            <a:ext cx="15843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7345" y="2997200"/>
            <a:ext cx="22777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556385"/>
            <a:ext cx="11340000" cy="3442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1628775"/>
            <a:ext cx="17494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09675"/>
            <a:ext cx="11340000" cy="417082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195"/>
            <a:ext cx="11340000" cy="53532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41"/>
          <a:stretch>
            <a:fillRect/>
          </a:stretch>
        </p:blipFill>
        <p:spPr>
          <a:xfrm>
            <a:off x="360045" y="899795"/>
            <a:ext cx="11339830" cy="411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980440"/>
            <a:ext cx="11340000" cy="5402967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052195"/>
            <a:ext cx="11340000" cy="26135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789045"/>
            <a:ext cx="11340000" cy="2012651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96975"/>
            <a:ext cx="11340000" cy="4574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1844675"/>
            <a:ext cx="669226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83615" y="3192780"/>
            <a:ext cx="1054735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3789045"/>
            <a:ext cx="105752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065" y="5156835"/>
            <a:ext cx="105752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00530"/>
            <a:ext cx="11340000" cy="3271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348865"/>
            <a:ext cx="105486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21690" y="2996565"/>
            <a:ext cx="1054862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4292600"/>
            <a:ext cx="1054862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4043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3933190"/>
            <a:ext cx="7969250" cy="282702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82"/>
          <a:stretch>
            <a:fillRect/>
          </a:stretch>
        </p:blipFill>
        <p:spPr>
          <a:xfrm>
            <a:off x="360045" y="899795"/>
            <a:ext cx="11268075" cy="389742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"/>
          <a:stretch>
            <a:fillRect/>
          </a:stretch>
        </p:blipFill>
        <p:spPr>
          <a:xfrm>
            <a:off x="911905" y="899795"/>
            <a:ext cx="95782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6665" y="2223135"/>
            <a:ext cx="669290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406" y="2978072"/>
            <a:ext cx="6413383" cy="36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460" y="3501390"/>
            <a:ext cx="85725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8530" y="4130040"/>
            <a:ext cx="96481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55675" y="4810125"/>
            <a:ext cx="963168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29889" y="5618246"/>
            <a:ext cx="9390417" cy="37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21385" y="6149340"/>
            <a:ext cx="945451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7" grpId="0" bldLvl="0" animBg="1"/>
      <p:bldP spid="25" grpId="0" bldLvl="0" animBg="1"/>
      <p:bldP spid="37" grpId="0" animBg="1"/>
      <p:bldP spid="3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45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025" y="1052195"/>
            <a:ext cx="95364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1522730"/>
            <a:ext cx="935926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35585" y="2277110"/>
            <a:ext cx="9386570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7025" y="2922905"/>
            <a:ext cx="9348470" cy="44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6735" y="3663370"/>
            <a:ext cx="9206025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6735" y="4312595"/>
            <a:ext cx="5347312" cy="3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9515" y="4781550"/>
            <a:ext cx="83597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26735" y="5602723"/>
            <a:ext cx="9206025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326735" y="6251948"/>
            <a:ext cx="3526065" cy="2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bldLvl="0" animBg="1"/>
      <p:bldP spid="31" grpId="0" bldLvl="0" animBg="1"/>
      <p:bldP spid="39" grpId="0" animBg="1"/>
      <p:bldP spid="41" grpId="0" animBg="1"/>
      <p:bldP spid="44" grpId="0" bldLvl="0" animBg="1"/>
      <p:bldP spid="52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989660"/>
            <a:ext cx="11340000" cy="3307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9394" y="4077327"/>
            <a:ext cx="371335" cy="32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59"/>
          <a:stretch>
            <a:fillRect/>
          </a:stretch>
        </p:blipFill>
        <p:spPr>
          <a:xfrm>
            <a:off x="287655" y="1269795"/>
            <a:ext cx="11339830" cy="6663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3265" y="1359535"/>
            <a:ext cx="54864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700409"/>
            <a:ext cx="323727" cy="33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406555"/>
            <a:ext cx="295163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4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718889"/>
            <a:ext cx="323727" cy="34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080531"/>
            <a:ext cx="371335" cy="33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360045" y="899795"/>
            <a:ext cx="11340000" cy="415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727200"/>
            <a:ext cx="7251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573145"/>
            <a:ext cx="70104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2024-10-10T05:03:15Z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