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995" y="2880995"/>
            <a:ext cx="56673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2405895"/>
            <a:ext cx="1380604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540835"/>
            <a:ext cx="1218740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32" y="1023902"/>
            <a:ext cx="904534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3158842"/>
            <a:ext cx="1409168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4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86" y="1720478"/>
            <a:ext cx="361813" cy="41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3142004"/>
            <a:ext cx="466549" cy="41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073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1747439"/>
            <a:ext cx="818841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3261404"/>
            <a:ext cx="1590075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869" y="5518068"/>
            <a:ext cx="1590075" cy="5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5617" y="1948927"/>
            <a:ext cx="666498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778" y="3341140"/>
            <a:ext cx="1590075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143" y="4962210"/>
            <a:ext cx="666498" cy="31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8715" y="5725066"/>
            <a:ext cx="1180654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521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0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6328" y="1865963"/>
            <a:ext cx="495994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9945" y="1829852"/>
            <a:ext cx="811627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5266" y="1829852"/>
            <a:ext cx="919844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5859" y="1820824"/>
            <a:ext cx="541084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4568" y="3969415"/>
            <a:ext cx="622247" cy="49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0588" y="3969415"/>
            <a:ext cx="820645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2169" y="4682603"/>
            <a:ext cx="928862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97491" y="4673575"/>
            <a:ext cx="532066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0030" y="6021070"/>
            <a:ext cx="10890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0796" y="6108978"/>
            <a:ext cx="811627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99322" y="6108978"/>
            <a:ext cx="919844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bldLvl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1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89643" y="1707284"/>
            <a:ext cx="1595232" cy="47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6714" y="1707284"/>
            <a:ext cx="1829317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9040" y="2357120"/>
            <a:ext cx="83312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4775" y="3651710"/>
            <a:ext cx="1820646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6256" y="3695112"/>
            <a:ext cx="511514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2484" y="5596136"/>
            <a:ext cx="1075048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47679" y="5596136"/>
            <a:ext cx="1092387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49400" y="6220460"/>
            <a:ext cx="205232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