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54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3000375"/>
            <a:ext cx="11160000" cy="767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5"/>
          <a:stretch>
            <a:fillRect/>
          </a:stretch>
        </p:blipFill>
        <p:spPr>
          <a:xfrm>
            <a:off x="407670" y="1446960"/>
            <a:ext cx="11340000" cy="39836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48525" y="1484630"/>
            <a:ext cx="386461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8570" y="3068955"/>
            <a:ext cx="22136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885" y="4725035"/>
            <a:ext cx="132842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82720" y="2756749"/>
            <a:ext cx="1371083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836" y="2804358"/>
            <a:ext cx="1047355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5215" y="2665095"/>
            <a:ext cx="7346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6448" y="5270502"/>
            <a:ext cx="1075919" cy="3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836" y="5213371"/>
            <a:ext cx="752191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7833" y="1871841"/>
            <a:ext cx="790277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1986175"/>
            <a:ext cx="952141" cy="4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5168479"/>
            <a:ext cx="1609118" cy="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861" y="5273286"/>
            <a:ext cx="676020" cy="40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160" y="2525395"/>
            <a:ext cx="9957435" cy="74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5012" y="3547752"/>
            <a:ext cx="1913803" cy="5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7052" y="4321058"/>
            <a:ext cx="123778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5140588"/>
            <a:ext cx="2123274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9231" y="1915284"/>
            <a:ext cx="1255010" cy="36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9393" y="4754639"/>
            <a:ext cx="2157585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0918" y="5529008"/>
            <a:ext cx="507161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1109512"/>
            <a:ext cx="2408916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7002" y="3547473"/>
            <a:ext cx="1542468" cy="42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916" y="5290234"/>
            <a:ext cx="1237783" cy="4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05" y="5994957"/>
            <a:ext cx="1894760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5013325"/>
            <a:ext cx="154940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45" y="5805170"/>
            <a:ext cx="299402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4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40604" y="2737705"/>
            <a:ext cx="1694811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686868">
                  <a:alpha val="100000"/>
                </a:srgbClr>
              </a:clrFrom>
              <a:clrTo>
                <a:srgbClr val="68686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4945" y="980440"/>
            <a:ext cx="9263380" cy="5824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1196340"/>
            <a:ext cx="11160000" cy="52278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069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045" y="3190240"/>
            <a:ext cx="230695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805" y="5694680"/>
            <a:ext cx="159448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" y="836295"/>
            <a:ext cx="11160000" cy="628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3730" y="1014095"/>
            <a:ext cx="41408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4815" y="2710815"/>
            <a:ext cx="16573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4575411"/>
            <a:ext cx="1447254" cy="47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78225" y="974725"/>
            <a:ext cx="169735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8445" y="3426460"/>
            <a:ext cx="155448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6901" y="4493578"/>
            <a:ext cx="1428211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4200" y="1052830"/>
            <a:ext cx="36626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926" y="2893322"/>
            <a:ext cx="1561511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4483" y="3761227"/>
            <a:ext cx="1942367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1195705"/>
            <a:ext cx="11160000" cy="6067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06"/>
          <a:stretch>
            <a:fillRect/>
          </a:stretch>
        </p:blipFill>
        <p:spPr>
          <a:xfrm>
            <a:off x="407670" y="1916430"/>
            <a:ext cx="11339830" cy="33843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5460" y="4364355"/>
            <a:ext cx="21196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06"/>
          <a:stretch>
            <a:fillRect/>
          </a:stretch>
        </p:blipFill>
        <p:spPr>
          <a:xfrm>
            <a:off x="479425" y="1124380"/>
            <a:ext cx="11339830" cy="25148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69505" y="2085344"/>
            <a:ext cx="2199445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2"/>
          <a:stretch>
            <a:fillRect/>
          </a:stretch>
        </p:blipFill>
        <p:spPr>
          <a:xfrm>
            <a:off x="479425" y="3572510"/>
            <a:ext cx="11340000" cy="229343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415415" y="4436745"/>
            <a:ext cx="408622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