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24" r:id="rId3"/>
    <p:sldId id="376" r:id="rId4"/>
    <p:sldId id="375" r:id="rId5"/>
    <p:sldId id="374" r:id="rId6"/>
    <p:sldId id="373" r:id="rId7"/>
    <p:sldId id="430" r:id="rId8"/>
    <p:sldId id="371" r:id="rId9"/>
    <p:sldId id="370" r:id="rId10"/>
    <p:sldId id="369" r:id="rId11"/>
    <p:sldId id="431" r:id="rId12"/>
    <p:sldId id="368" r:id="rId13"/>
    <p:sldId id="432" r:id="rId14"/>
    <p:sldId id="367" r:id="rId15"/>
    <p:sldId id="366" r:id="rId16"/>
    <p:sldId id="365" r:id="rId17"/>
    <p:sldId id="364" r:id="rId18"/>
    <p:sldId id="363" r:id="rId19"/>
    <p:sldId id="362" r:id="rId20"/>
    <p:sldId id="361" r:id="rId21"/>
    <p:sldId id="359" r:id="rId22"/>
    <p:sldId id="358" r:id="rId23"/>
    <p:sldId id="357" r:id="rId24"/>
    <p:sldId id="356" r:id="rId25"/>
    <p:sldId id="355" r:id="rId26"/>
    <p:sldId id="353" r:id="rId27"/>
    <p:sldId id="352" r:id="rId28"/>
    <p:sldId id="351" r:id="rId29"/>
    <p:sldId id="350" r:id="rId30"/>
    <p:sldId id="349" r:id="rId31"/>
    <p:sldId id="347" r:id="rId32"/>
    <p:sldId id="346" r:id="rId33"/>
    <p:sldId id="345" r:id="rId34"/>
    <p:sldId id="344" r:id="rId35"/>
    <p:sldId id="433" r:id="rId36"/>
    <p:sldId id="343" r:id="rId37"/>
    <p:sldId id="342" r:id="rId38"/>
    <p:sldId id="341" r:id="rId39"/>
    <p:sldId id="340" r:id="rId40"/>
    <p:sldId id="339" r:id="rId41"/>
    <p:sldId id="338" r:id="rId42"/>
    <p:sldId id="337" r:id="rId43"/>
    <p:sldId id="335" r:id="rId44"/>
    <p:sldId id="334" r:id="rId45"/>
    <p:sldId id="333" r:id="rId46"/>
    <p:sldId id="332" r:id="rId47"/>
    <p:sldId id="474" r:id="rId48"/>
    <p:sldId id="476" r:id="rId49"/>
    <p:sldId id="477" r:id="rId50"/>
    <p:sldId id="481" r:id="rId51"/>
    <p:sldId id="482" r:id="rId52"/>
    <p:sldId id="478" r:id="rId53"/>
    <p:sldId id="479" r:id="rId54"/>
    <p:sldId id="480" r:id="rId55"/>
    <p:sldId id="483" r:id="rId56"/>
    <p:sldId id="484" r:id="rId57"/>
    <p:sldId id="485" r:id="rId58"/>
    <p:sldId id="486" r:id="rId59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67955" y="2840673"/>
            <a:ext cx="6456090" cy="1176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74"/>
          <a:stretch>
            <a:fillRect/>
          </a:stretch>
        </p:blipFill>
        <p:spPr>
          <a:xfrm>
            <a:off x="263525" y="1412670"/>
            <a:ext cx="11340000" cy="20511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325" y="1412875"/>
            <a:ext cx="5213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46"/>
          <a:stretch>
            <a:fillRect/>
          </a:stretch>
        </p:blipFill>
        <p:spPr>
          <a:xfrm>
            <a:off x="360045" y="899795"/>
            <a:ext cx="11340000" cy="5231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500" y="1628775"/>
            <a:ext cx="758825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995" y="3225800"/>
            <a:ext cx="66167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4"/>
          <a:stretch>
            <a:fillRect/>
          </a:stretch>
        </p:blipFill>
        <p:spPr>
          <a:xfrm>
            <a:off x="793750" y="1412670"/>
            <a:ext cx="11340000" cy="1979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125" y="1412875"/>
            <a:ext cx="74612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90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18"/>
          <a:stretch>
            <a:fillRect/>
          </a:stretch>
        </p:blipFill>
        <p:spPr>
          <a:xfrm>
            <a:off x="263525" y="1701165"/>
            <a:ext cx="11340000" cy="3894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1701165"/>
            <a:ext cx="50482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2924810"/>
            <a:ext cx="50482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82"/>
          <a:stretch>
            <a:fillRect/>
          </a:stretch>
        </p:blipFill>
        <p:spPr>
          <a:xfrm>
            <a:off x="407035" y="1556815"/>
            <a:ext cx="11340000" cy="25834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95325" y="1557020"/>
            <a:ext cx="69913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109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392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94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69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84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54293"/>
            <a:ext cx="295163" cy="32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8"/>
          <a:stretch>
            <a:fillRect/>
          </a:stretch>
        </p:blipFill>
        <p:spPr>
          <a:xfrm>
            <a:off x="2351405" y="1484630"/>
            <a:ext cx="8641125" cy="288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4511371"/>
            <a:ext cx="295163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072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952" y="983961"/>
            <a:ext cx="317084" cy="33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952" y="4920839"/>
            <a:ext cx="317084" cy="33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01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91"/>
          <a:stretch>
            <a:fillRect/>
          </a:stretch>
        </p:blipFill>
        <p:spPr>
          <a:xfrm>
            <a:off x="335280" y="3573145"/>
            <a:ext cx="11340000" cy="219150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7"/>
          <a:stretch>
            <a:fillRect/>
          </a:stretch>
        </p:blipFill>
        <p:spPr>
          <a:xfrm>
            <a:off x="407035" y="1484425"/>
            <a:ext cx="11340000" cy="475088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4709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27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250" y="1030605"/>
            <a:ext cx="58420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3760"/>
            <a:ext cx="11340000" cy="2717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0395" y="3162300"/>
            <a:ext cx="7353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1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014431"/>
            <a:ext cx="371335" cy="3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3045587"/>
            <a:ext cx="295163" cy="3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982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954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577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666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680"/>
            <a:ext cx="11340000" cy="13993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7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485" y="1022985"/>
            <a:ext cx="61468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485" y="2967990"/>
            <a:ext cx="61468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1109667"/>
            <a:ext cx="323727" cy="33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4483415"/>
            <a:ext cx="295163" cy="33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5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1100288"/>
            <a:ext cx="371335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33530"/>
            <a:ext cx="295163" cy="32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51"/>
          <a:stretch>
            <a:fillRect/>
          </a:stretch>
        </p:blipFill>
        <p:spPr>
          <a:xfrm>
            <a:off x="360045" y="899795"/>
            <a:ext cx="11340000" cy="394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/>
          <a:stretch>
            <a:fillRect/>
          </a:stretch>
        </p:blipFill>
        <p:spPr>
          <a:xfrm>
            <a:off x="551180" y="1484425"/>
            <a:ext cx="11340000" cy="2573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3525" y="3429000"/>
            <a:ext cx="64706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8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2434059"/>
            <a:ext cx="276120" cy="32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6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1709359"/>
            <a:ext cx="333249" cy="3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7481" y="3785129"/>
            <a:ext cx="371335" cy="3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667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090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86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8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650" y="945515"/>
            <a:ext cx="5232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650" y="3547745"/>
            <a:ext cx="5232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68205" y="1557020"/>
            <a:ext cx="1929765" cy="224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415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249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290650"/>
            <a:ext cx="11340000" cy="1390754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867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259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510" y="961390"/>
            <a:ext cx="33401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075" y="1553210"/>
            <a:ext cx="4203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555" y="2122170"/>
            <a:ext cx="36703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555" y="2712720"/>
            <a:ext cx="3670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075" y="3304540"/>
            <a:ext cx="4203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7555" y="3883025"/>
            <a:ext cx="36703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510" y="4474845"/>
            <a:ext cx="33401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7555" y="5043170"/>
            <a:ext cx="36703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510" y="5633720"/>
            <a:ext cx="33401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7075" y="6226175"/>
            <a:ext cx="42037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3749992"/>
            <a:ext cx="504635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4181" y="4979588"/>
            <a:ext cx="837884" cy="33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3167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33512" y="1017179"/>
            <a:ext cx="1225447" cy="31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6054" y="2351225"/>
            <a:ext cx="1414671" cy="2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4930" y="3430270"/>
            <a:ext cx="147320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5450" y="4135755"/>
            <a:ext cx="120650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0195" y="5240655"/>
            <a:ext cx="2611755" cy="5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302" b="1512"/>
          <a:stretch>
            <a:fillRect/>
          </a:stretch>
        </p:blipFill>
        <p:spPr>
          <a:xfrm>
            <a:off x="623570" y="692785"/>
            <a:ext cx="11305540" cy="61207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 flipH="1">
            <a:off x="2567940" y="692785"/>
            <a:ext cx="61912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 flipH="1">
            <a:off x="4799965" y="3500755"/>
            <a:ext cx="13893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 flipH="1">
            <a:off x="3359785" y="4940935"/>
            <a:ext cx="205041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0485"/>
            <a:ext cx="11340000" cy="475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993140"/>
            <a:ext cx="11340000" cy="4871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12875"/>
            <a:ext cx="11340000" cy="3913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10"/>
          <a:stretch>
            <a:fillRect/>
          </a:stretch>
        </p:blipFill>
        <p:spPr>
          <a:xfrm>
            <a:off x="360045" y="899795"/>
            <a:ext cx="11340000" cy="392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96340"/>
            <a:ext cx="11340000" cy="4711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671320"/>
            <a:ext cx="11340000" cy="3231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196340"/>
            <a:ext cx="11322000" cy="5276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2425065"/>
            <a:ext cx="7309485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39470" y="4364990"/>
            <a:ext cx="7309485" cy="59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5732780"/>
            <a:ext cx="7309485" cy="60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12875"/>
            <a:ext cx="11340000" cy="40230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44625" y="2708910"/>
            <a:ext cx="1007491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055370" y="3356610"/>
            <a:ext cx="10074910" cy="60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99515" y="4725035"/>
            <a:ext cx="1021651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169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5924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9"/>
          <a:stretch>
            <a:fillRect/>
          </a:stretch>
        </p:blipFill>
        <p:spPr>
          <a:xfrm>
            <a:off x="911905" y="899795"/>
            <a:ext cx="974657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1287" y="2535769"/>
            <a:ext cx="6355278" cy="37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971" y="3280088"/>
            <a:ext cx="3674821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9324" y="4033061"/>
            <a:ext cx="9554534" cy="38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5200" y="4589145"/>
            <a:ext cx="973709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8055" y="5407025"/>
            <a:ext cx="958850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39165" y="6143625"/>
            <a:ext cx="971931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21" grpId="0" bldLvl="0" animBg="1"/>
      <p:bldP spid="3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9685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755" y="1029970"/>
            <a:ext cx="9873615" cy="52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755" y="1647190"/>
            <a:ext cx="972375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5755" y="2480945"/>
            <a:ext cx="968819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5755" y="3232785"/>
            <a:ext cx="9754870" cy="55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6700" y="4002405"/>
            <a:ext cx="120904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  <p:bldP spid="22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90"/>
          <a:stretch>
            <a:fillRect/>
          </a:stretch>
        </p:blipFill>
        <p:spPr>
          <a:xfrm>
            <a:off x="479425" y="1341120"/>
            <a:ext cx="11340000" cy="3034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1341120"/>
            <a:ext cx="59690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805" y="2493010"/>
            <a:ext cx="65532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4"/>
          <a:stretch>
            <a:fillRect/>
          </a:stretch>
        </p:blipFill>
        <p:spPr>
          <a:xfrm>
            <a:off x="2279650" y="4580890"/>
            <a:ext cx="9360580" cy="59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020" y="1666875"/>
            <a:ext cx="7277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475" y="4288155"/>
            <a:ext cx="5778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758045"/>
            <a:ext cx="295163" cy="33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731551"/>
            <a:ext cx="295163" cy="3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03"/>
          <a:stretch>
            <a:fillRect/>
          </a:stretch>
        </p:blipFill>
        <p:spPr>
          <a:xfrm>
            <a:off x="360045" y="899795"/>
            <a:ext cx="11340000" cy="4619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880" y="1701165"/>
            <a:ext cx="52641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573145"/>
            <a:ext cx="57785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2024-10-10T04:56:39Z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