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6834"/>
          <a:stretch>
            <a:fillRect/>
          </a:stretch>
        </p:blipFill>
        <p:spPr>
          <a:xfrm>
            <a:off x="516255" y="2061210"/>
            <a:ext cx="11160125" cy="17275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2583" t="73719" r="10642"/>
          <a:stretch>
            <a:fillRect/>
          </a:stretch>
        </p:blipFill>
        <p:spPr>
          <a:xfrm>
            <a:off x="3288030" y="4149368"/>
            <a:ext cx="6336410" cy="7185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976614"/>
            <a:ext cx="828362" cy="4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36" y="3033769"/>
            <a:ext cx="875969" cy="3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2185" y="4747895"/>
            <a:ext cx="7334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1561" y="5853392"/>
            <a:ext cx="2304181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9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3047542"/>
            <a:ext cx="1628161" cy="42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445" y="3047542"/>
            <a:ext cx="1551989" cy="42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3973371"/>
            <a:ext cx="1161612" cy="41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785" y="3697605"/>
            <a:ext cx="9756140" cy="67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5012" y="4776900"/>
            <a:ext cx="1342518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0940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087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28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6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110411"/>
            <a:ext cx="390377" cy="43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01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8384" y="2084884"/>
            <a:ext cx="450987" cy="41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47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224685" y="3671715"/>
            <a:ext cx="2637430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218557"/>
            <a:ext cx="352292" cy="42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/>
          <a:stretch>
            <a:fillRect/>
          </a:stretch>
        </p:blipFill>
        <p:spPr>
          <a:xfrm>
            <a:off x="1127760" y="2852420"/>
            <a:ext cx="9072925" cy="2699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4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938202"/>
            <a:ext cx="457027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7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909331"/>
            <a:ext cx="390377" cy="42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5229225"/>
            <a:ext cx="205803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0695" y="2014220"/>
            <a:ext cx="260731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7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5299" y="1914905"/>
            <a:ext cx="1171444" cy="4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983" y="2874452"/>
            <a:ext cx="304391" cy="29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0384" y="4424490"/>
            <a:ext cx="1097652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3596" y="6094471"/>
            <a:ext cx="1909362" cy="49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4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1062062"/>
            <a:ext cx="1847153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788" y="2778020"/>
            <a:ext cx="1885239" cy="52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9168" y="4493979"/>
            <a:ext cx="971183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7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2865044"/>
            <a:ext cx="2009017" cy="42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1204697"/>
            <a:ext cx="1494861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4880108"/>
            <a:ext cx="1704332" cy="51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7153" y="2071471"/>
            <a:ext cx="1666245" cy="5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985790"/>
            <a:ext cx="2066146" cy="5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4030" y="3909633"/>
            <a:ext cx="1561511" cy="4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9925" y="3035935"/>
            <a:ext cx="5270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241" y="4867569"/>
            <a:ext cx="2285138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41280" y="1156970"/>
            <a:ext cx="5924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190" y="2853055"/>
            <a:ext cx="19405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4852525"/>
            <a:ext cx="1114005" cy="4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1205197"/>
            <a:ext cx="1142569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2"/>
          <a:stretch>
            <a:fillRect/>
          </a:stretch>
        </p:blipFill>
        <p:spPr>
          <a:xfrm>
            <a:off x="1127760" y="3789045"/>
            <a:ext cx="9648870" cy="912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9956" y="4106304"/>
            <a:ext cx="1371083" cy="40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2071667"/>
            <a:ext cx="809319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44" y="2948037"/>
            <a:ext cx="1809068" cy="5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876" y="4786507"/>
            <a:ext cx="895012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015131"/>
            <a:ext cx="999748" cy="4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015131"/>
            <a:ext cx="1704332" cy="4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410" y="3015131"/>
            <a:ext cx="856926" cy="4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125" y="3929782"/>
            <a:ext cx="1713853" cy="4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2024-10-10T03:44:26Z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