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9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0" y="2985770"/>
            <a:ext cx="21717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9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8880" y="2732405"/>
            <a:ext cx="81407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2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2850" y="991235"/>
            <a:ext cx="77597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4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915" y="987425"/>
            <a:ext cx="51689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5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3340" y="1883410"/>
            <a:ext cx="57404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3"/>
          <a:stretch>
            <a:fillRect/>
          </a:stretch>
        </p:blipFill>
        <p:spPr>
          <a:xfrm>
            <a:off x="1199515" y="3665855"/>
            <a:ext cx="9721260" cy="173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425" y="1919605"/>
            <a:ext cx="7289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1014261"/>
            <a:ext cx="390377" cy="43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0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040" y="1972310"/>
            <a:ext cx="7937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970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1005" y="1064260"/>
            <a:ext cx="77216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2445" y="4328795"/>
            <a:ext cx="57912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28660" y="6021070"/>
            <a:ext cx="232981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1280" y="972820"/>
            <a:ext cx="60452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9370" y="2836545"/>
            <a:ext cx="66929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9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8735" y="2044700"/>
            <a:ext cx="6604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4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0800" y="1116330"/>
            <a:ext cx="6743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56520" y="3931920"/>
            <a:ext cx="59309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983615" y="5661025"/>
            <a:ext cx="10657250" cy="91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644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1420" y="1887855"/>
            <a:ext cx="89408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3655" y="4698365"/>
            <a:ext cx="7086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8625" y="1696720"/>
            <a:ext cx="6096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1635" y="5121910"/>
            <a:ext cx="71247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3650" y="1813560"/>
            <a:ext cx="69342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1900" y="3621405"/>
            <a:ext cx="74803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2024-10-10T02:38:11Z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