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2938145"/>
            <a:ext cx="50292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090435"/>
            <a:ext cx="9883224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1844675"/>
            <a:ext cx="11297920" cy="69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59710"/>
            <a:ext cx="112395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696970"/>
            <a:ext cx="11378565" cy="69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682490"/>
            <a:ext cx="112160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1" grpId="0" bldLvl="0" animBg="1"/>
      <p:bldP spid="18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980440"/>
            <a:ext cx="113785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1972945"/>
            <a:ext cx="113779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2851785"/>
            <a:ext cx="111740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683635"/>
            <a:ext cx="113639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770" y="4796790"/>
            <a:ext cx="113779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5661025"/>
            <a:ext cx="1124712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5" grpId="0" bldLvl="0" animBg="1"/>
      <p:bldP spid="33" grpId="0" bldLvl="0" animBg="1"/>
      <p:bldP spid="42" grpId="0" bldLvl="0" animBg="1"/>
      <p:bldP spid="4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72515"/>
            <a:ext cx="113576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1855470"/>
            <a:ext cx="1133284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2941955"/>
            <a:ext cx="85769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9515" y="3716655"/>
            <a:ext cx="10309860" cy="7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3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614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4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393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2085" y="3716655"/>
            <a:ext cx="43846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795" y="4555490"/>
            <a:ext cx="35807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975" y="980440"/>
            <a:ext cx="453771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9675" y="1965960"/>
            <a:ext cx="33782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550" y="2853055"/>
            <a:ext cx="73215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905" y="4307840"/>
            <a:ext cx="953516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3760" y="5128895"/>
            <a:ext cx="994791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8685" y="5949315"/>
            <a:ext cx="5329555" cy="66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02410" y="1916430"/>
            <a:ext cx="100476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545" y="2910840"/>
            <a:ext cx="58642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515" y="4725035"/>
            <a:ext cx="10237470" cy="66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70" y="5661025"/>
            <a:ext cx="10486390" cy="66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2024-10-09T08:53:36Z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