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49" r:id="rId4"/>
    <p:sldId id="374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8" r:id="rId14"/>
    <p:sldId id="337" r:id="rId15"/>
    <p:sldId id="336" r:id="rId16"/>
    <p:sldId id="335" r:id="rId17"/>
    <p:sldId id="334" r:id="rId18"/>
    <p:sldId id="333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000" y="2920562"/>
            <a:ext cx="11160000" cy="10168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2157882"/>
            <a:ext cx="771234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1813" y="2148352"/>
            <a:ext cx="1970931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647" y="5864823"/>
            <a:ext cx="7160100" cy="55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000" y="836295"/>
            <a:ext cx="11160000" cy="60675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835"/>
            <a:ext cx="11340000" cy="49785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87601" y="3363708"/>
            <a:ext cx="1647204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38785" y="5061369"/>
            <a:ext cx="2256574" cy="476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9345" y="1223770"/>
            <a:ext cx="1828110" cy="30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1561" y="3642528"/>
            <a:ext cx="1399647" cy="37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856" y="4423387"/>
            <a:ext cx="2694559" cy="418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6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0135" y="2741295"/>
            <a:ext cx="89154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7279" y="4578018"/>
            <a:ext cx="2266095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123" y="995278"/>
            <a:ext cx="1942367" cy="524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6347" y="2653125"/>
            <a:ext cx="1837632" cy="4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7002" y="4310972"/>
            <a:ext cx="2208967" cy="4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2750797"/>
            <a:ext cx="1047355" cy="41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9168" y="3571253"/>
            <a:ext cx="742670" cy="42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7682" y="2880532"/>
            <a:ext cx="1256825" cy="40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9168" y="3594666"/>
            <a:ext cx="1818589" cy="42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292" y="5251458"/>
            <a:ext cx="1361561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9773" y="6070332"/>
            <a:ext cx="742670" cy="42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9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352" y="1928532"/>
            <a:ext cx="1513903" cy="41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0125" y="2042814"/>
            <a:ext cx="666498" cy="30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24339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78635" y="5082540"/>
            <a:ext cx="952373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092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1100285"/>
            <a:ext cx="552241" cy="3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958654"/>
            <a:ext cx="2970680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5869" y="3875677"/>
            <a:ext cx="2266095" cy="31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196340"/>
            <a:ext cx="11160000" cy="511129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2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3785404"/>
            <a:ext cx="1951889" cy="51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8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6675" y="2264327"/>
            <a:ext cx="580806" cy="30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1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3702" y="2233831"/>
            <a:ext cx="1361561" cy="31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6120" y="4044031"/>
            <a:ext cx="1228261" cy="4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1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3923364"/>
            <a:ext cx="571284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1032" y="1938840"/>
            <a:ext cx="1675768" cy="4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8362" y="2844252"/>
            <a:ext cx="2094710" cy="52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7607" y="3864032"/>
            <a:ext cx="637934" cy="30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000" y="2820071"/>
            <a:ext cx="11160000" cy="121785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835"/>
            <a:ext cx="11340000" cy="5282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1950" y="3437890"/>
            <a:ext cx="256095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8075" y="5021580"/>
            <a:ext cx="185483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255" y="836295"/>
            <a:ext cx="11160000" cy="628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833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84290" y="899795"/>
            <a:ext cx="262763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8850" y="3559175"/>
            <a:ext cx="208534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8435" y="5229225"/>
            <a:ext cx="215646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08200" y="3774440"/>
            <a:ext cx="67056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2392" y="3894751"/>
            <a:ext cx="856926" cy="3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53753" y="3847064"/>
            <a:ext cx="2523173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0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983615" y="2780665"/>
            <a:ext cx="10873150" cy="1742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4376" y="2914175"/>
            <a:ext cx="428463" cy="42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7398" y="2914175"/>
            <a:ext cx="2523173" cy="52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0698" y="2961784"/>
            <a:ext cx="561763" cy="38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0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2875311"/>
            <a:ext cx="761712" cy="42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7178" y="2989822"/>
            <a:ext cx="2580302" cy="41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1889" y="2923024"/>
            <a:ext cx="552241" cy="38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2090" y="3810483"/>
            <a:ext cx="1275869" cy="42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14115" y="3661410"/>
            <a:ext cx="86423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944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811" y="2861710"/>
            <a:ext cx="1275370" cy="3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5446" y="2955941"/>
            <a:ext cx="753239" cy="28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7061" y="3744052"/>
            <a:ext cx="496453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9051" y="3701220"/>
            <a:ext cx="616286" cy="3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6836" y="5483036"/>
            <a:ext cx="744679" cy="27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6886" y="5380239"/>
            <a:ext cx="2088526" cy="46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2224" y="5423071"/>
            <a:ext cx="496453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2024-10-09T08:45:32Z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