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2976245"/>
            <a:ext cx="58388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5295" y="3429000"/>
            <a:ext cx="247205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2500" y="5013325"/>
            <a:ext cx="244030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94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9760" y="900430"/>
            <a:ext cx="190246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1730559"/>
            <a:ext cx="1456775" cy="42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020" y="3140710"/>
            <a:ext cx="218821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01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166642"/>
            <a:ext cx="837884" cy="30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7707" y="3318826"/>
            <a:ext cx="818841" cy="4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9068" y="3318826"/>
            <a:ext cx="637934" cy="4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521" y="3318826"/>
            <a:ext cx="1428211" cy="4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1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1949420"/>
            <a:ext cx="361813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312" y="3456771"/>
            <a:ext cx="457027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886" y="2014243"/>
            <a:ext cx="2694559" cy="52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000" y="2004720"/>
            <a:ext cx="571284" cy="4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3994582"/>
            <a:ext cx="3456272" cy="5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4005" y="2101204"/>
            <a:ext cx="1580554" cy="52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6322" y="3979277"/>
            <a:ext cx="1361561" cy="3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1290535"/>
            <a:ext cx="1180654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3425" y="3119385"/>
            <a:ext cx="1114005" cy="51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785"/>
            <a:ext cx="9734550" cy="1757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95" y="2421255"/>
            <a:ext cx="9734550" cy="43211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