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302" r:id="rId3"/>
    <p:sldId id="386" r:id="rId4"/>
    <p:sldId id="384" r:id="rId5"/>
    <p:sldId id="383" r:id="rId6"/>
    <p:sldId id="382" r:id="rId7"/>
    <p:sldId id="381" r:id="rId8"/>
    <p:sldId id="380" r:id="rId9"/>
    <p:sldId id="379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69" r:id="rId18"/>
    <p:sldId id="368" r:id="rId19"/>
    <p:sldId id="367" r:id="rId20"/>
    <p:sldId id="366" r:id="rId21"/>
    <p:sldId id="365" r:id="rId22"/>
    <p:sldId id="364" r:id="rId23"/>
    <p:sldId id="363" r:id="rId24"/>
    <p:sldId id="361" r:id="rId25"/>
    <p:sldId id="360" r:id="rId26"/>
    <p:sldId id="359" r:id="rId27"/>
    <p:sldId id="358" r:id="rId28"/>
    <p:sldId id="357" r:id="rId29"/>
    <p:sldId id="356" r:id="rId30"/>
    <p:sldId id="355" r:id="rId31"/>
    <p:sldId id="354" r:id="rId32"/>
    <p:sldId id="353" r:id="rId33"/>
    <p:sldId id="352" r:id="rId34"/>
    <p:sldId id="351" r:id="rId35"/>
    <p:sldId id="350" r:id="rId36"/>
    <p:sldId id="349" r:id="rId37"/>
    <p:sldId id="347" r:id="rId38"/>
    <p:sldId id="346" r:id="rId39"/>
    <p:sldId id="345" r:id="rId40"/>
    <p:sldId id="344" r:id="rId41"/>
    <p:sldId id="343" r:id="rId42"/>
    <p:sldId id="342" r:id="rId43"/>
    <p:sldId id="341" r:id="rId44"/>
    <p:sldId id="340" r:id="rId45"/>
    <p:sldId id="338" r:id="rId46"/>
    <p:sldId id="337" r:id="rId47"/>
    <p:sldId id="336" r:id="rId48"/>
    <p:sldId id="335" r:id="rId49"/>
    <p:sldId id="334" r:id="rId50"/>
    <p:sldId id="333" r:id="rId51"/>
    <p:sldId id="332" r:id="rId52"/>
    <p:sldId id="331" r:id="rId53"/>
    <p:sldId id="330" r:id="rId54"/>
    <p:sldId id="329" r:id="rId55"/>
    <p:sldId id="328" r:id="rId56"/>
    <p:sldId id="327" r:id="rId57"/>
    <p:sldId id="326" r:id="rId58"/>
    <p:sldId id="325" r:id="rId59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7"/>
        <p:guide pos="3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5" Type="http://schemas.openxmlformats.org/officeDocument/2006/relationships/tags" Target="tags/tag1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handoutMaster" Target="handoutMasters/handoutMaster1.xml"/><Relationship Id="rId60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2175" y="2781300"/>
            <a:ext cx="5066665" cy="947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35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7805" y="1844675"/>
            <a:ext cx="1003554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8995" y="2853055"/>
            <a:ext cx="898715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2566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47495" y="3536315"/>
            <a:ext cx="917067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7255" y="4449445"/>
            <a:ext cx="971677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97255" y="5205730"/>
            <a:ext cx="988568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89000" y="6056630"/>
            <a:ext cx="625919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1" grpId="0" bldLvl="0" animBg="1"/>
      <p:bldP spid="2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467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50035" y="1896110"/>
            <a:ext cx="993584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390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0602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18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1005"/>
            <a:ext cx="11340000" cy="190843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7017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5139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492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97660" y="2914015"/>
            <a:ext cx="885952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31133" y="4941452"/>
            <a:ext cx="1790025" cy="524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13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15415" y="1844675"/>
            <a:ext cx="816229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43660" y="3789045"/>
            <a:ext cx="1022223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39470" y="4653280"/>
            <a:ext cx="1040955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96545"/>
            <a:ext cx="11340000" cy="550404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92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03705" y="1916430"/>
            <a:ext cx="985583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7610" y="2917825"/>
            <a:ext cx="467741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113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73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789250"/>
            <a:ext cx="11340000" cy="168717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34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34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429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897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5139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0225" y="1626235"/>
            <a:ext cx="8711565" cy="79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4580" y="2568575"/>
            <a:ext cx="942594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16635" y="3500755"/>
            <a:ext cx="528002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766570" y="5164455"/>
            <a:ext cx="860806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09980" y="5962650"/>
            <a:ext cx="863663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8" grpId="0" bldLvl="0" animBg="1"/>
      <p:bldP spid="23" grpId="0" bldLvl="0" animBg="1"/>
      <p:bldP spid="2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96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03705" y="2780665"/>
            <a:ext cx="996950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69035" y="3749040"/>
            <a:ext cx="1036066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55370" y="4726940"/>
            <a:ext cx="8042910" cy="66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87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47850" y="2708910"/>
            <a:ext cx="963231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9515" y="3644900"/>
            <a:ext cx="1034415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703705" y="5373370"/>
            <a:ext cx="799592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91414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1707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278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8829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50" b="2231"/>
          <a:stretch>
            <a:fillRect/>
          </a:stretch>
        </p:blipFill>
        <p:spPr>
          <a:xfrm>
            <a:off x="407670" y="620395"/>
            <a:ext cx="9937115" cy="61214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639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369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37360"/>
            <a:ext cx="11340000" cy="3706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560" y="2708910"/>
            <a:ext cx="785495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5460" y="4436745"/>
            <a:ext cx="9740265" cy="74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1870" y="5514340"/>
            <a:ext cx="177292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49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31035" y="2752090"/>
            <a:ext cx="956754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1905" y="3573145"/>
            <a:ext cx="691642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6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585" y="2942590"/>
            <a:ext cx="978408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760" y="3789045"/>
            <a:ext cx="984885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77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69110" y="1941195"/>
            <a:ext cx="977392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26448" y="2909290"/>
            <a:ext cx="4684534" cy="54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306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5756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1317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6243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5609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28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661230"/>
            <a:ext cx="11340000" cy="102336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0439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1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7210" y="1852295"/>
            <a:ext cx="988631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16926" y="2931471"/>
            <a:ext cx="1799546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92935" y="4544060"/>
            <a:ext cx="9800590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7610" y="5350510"/>
            <a:ext cx="8624570" cy="82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bldLvl="0" animBg="1"/>
      <p:bldP spid="18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00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21510" y="2680335"/>
            <a:ext cx="947547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31950" y="4364990"/>
            <a:ext cx="8853170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35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585" y="1995170"/>
            <a:ext cx="1001839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16926" y="2997517"/>
            <a:ext cx="2475566" cy="53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1707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795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2"/>
          <a:stretch>
            <a:fillRect/>
          </a:stretch>
        </p:blipFill>
        <p:spPr>
          <a:xfrm>
            <a:off x="360045" y="1052625"/>
            <a:ext cx="11339830" cy="474302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7882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4907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639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5609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26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14170" y="2853055"/>
            <a:ext cx="994981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5710" y="3644900"/>
            <a:ext cx="1024572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06026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71650" y="2664460"/>
            <a:ext cx="909383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59840" y="3566795"/>
            <a:ext cx="261620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65534" y="6185612"/>
            <a:ext cx="8759432" cy="494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0602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18310" y="3535045"/>
            <a:ext cx="914844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760" y="4364990"/>
            <a:ext cx="967676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27760" y="5186680"/>
            <a:ext cx="982472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206833" y="6176787"/>
            <a:ext cx="1226144" cy="494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2" grpId="0" bldLvl="0" animBg="1"/>
      <p:bldP spid="29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1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97685" y="1914525"/>
            <a:ext cx="974217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5710" y="2965450"/>
            <a:ext cx="121031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560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2450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05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933395"/>
            <a:ext cx="11340000" cy="174248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663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02410" y="1821180"/>
            <a:ext cx="10130790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0806" y="2937663"/>
            <a:ext cx="1656725" cy="42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21460" y="4613910"/>
            <a:ext cx="9671685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2024-10-10T04:36:03Z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