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2886075"/>
            <a:ext cx="83248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3608186"/>
            <a:ext cx="333249" cy="4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763" y="3654453"/>
            <a:ext cx="390377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2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232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06397" y="3585566"/>
            <a:ext cx="1018790" cy="43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30831" y="5233094"/>
            <a:ext cx="1732896" cy="42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1967140"/>
            <a:ext cx="2237531" cy="37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738911"/>
            <a:ext cx="3351536" cy="4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0377" y="4415846"/>
            <a:ext cx="1675768" cy="4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2855172"/>
            <a:ext cx="1342518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5566" y="4447922"/>
            <a:ext cx="2028060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82565" y="911225"/>
            <a:ext cx="186563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8570" y="2636520"/>
            <a:ext cx="210756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5818" y="5201379"/>
            <a:ext cx="1666246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8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1080954"/>
            <a:ext cx="561763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4319090"/>
            <a:ext cx="1142569" cy="4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0"/>
          <a:stretch>
            <a:fillRect/>
          </a:stretch>
        </p:blipFill>
        <p:spPr>
          <a:xfrm>
            <a:off x="407670" y="620395"/>
            <a:ext cx="10709910" cy="612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778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7504" y="2534780"/>
            <a:ext cx="318050" cy="36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43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1090640"/>
            <a:ext cx="457027" cy="4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2024-10-10T03:57:20Z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