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5370" y="2971800"/>
            <a:ext cx="50006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4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02410" y="1063625"/>
            <a:ext cx="1004887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061210"/>
            <a:ext cx="1122997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971800"/>
            <a:ext cx="1134808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144645"/>
            <a:ext cx="1121664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170805"/>
            <a:ext cx="112001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  <p:bldP spid="28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078865"/>
            <a:ext cx="1135126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124710"/>
            <a:ext cx="313753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8445" y="3215640"/>
            <a:ext cx="1003363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171315"/>
            <a:ext cx="1135126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320665"/>
            <a:ext cx="11351260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21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4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124585"/>
            <a:ext cx="1131252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2132965"/>
            <a:ext cx="585216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6034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31"/>
          <a:stretch>
            <a:fillRect/>
          </a:stretch>
        </p:blipFill>
        <p:spPr>
          <a:xfrm>
            <a:off x="360045" y="899795"/>
            <a:ext cx="11340000" cy="5103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4314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1"/>
          <a:stretch>
            <a:fillRect/>
          </a:stretch>
        </p:blipFill>
        <p:spPr>
          <a:xfrm>
            <a:off x="263525" y="972185"/>
            <a:ext cx="11339830" cy="10166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4761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512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3635" y="4027805"/>
            <a:ext cx="2615565" cy="6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5480" y="5011420"/>
            <a:ext cx="399542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5753" y="6179443"/>
            <a:ext cx="3369675" cy="3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6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15" y="4220845"/>
            <a:ext cx="1016952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1545" y="5158105"/>
            <a:ext cx="396938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3625"/>
            <a:ext cx="11340000" cy="31475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15" y="1926590"/>
            <a:ext cx="1016381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2934335"/>
            <a:ext cx="959167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3350"/>
            <a:ext cx="11340000" cy="310881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578610" y="4718050"/>
            <a:ext cx="1002347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11860" y="5721350"/>
            <a:ext cx="923290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8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3476" y="4347903"/>
            <a:ext cx="2208967" cy="51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5118735"/>
            <a:ext cx="1124140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2024-10-10T04:00:30Z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