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2938145"/>
            <a:ext cx="51530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559560" y="899795"/>
            <a:ext cx="10056540" cy="967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35402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920725"/>
            <a:ext cx="390377" cy="42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958654"/>
            <a:ext cx="361813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788292"/>
            <a:ext cx="457027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96569"/>
            <a:ext cx="457027" cy="4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7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959752"/>
            <a:ext cx="390377" cy="42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231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39955"/>
            <a:ext cx="11340000" cy="1709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3170"/>
            <a:ext cx="11340000" cy="463003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4639482"/>
            <a:ext cx="4027556" cy="43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160" y="2740025"/>
            <a:ext cx="863028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950" y="5373370"/>
            <a:ext cx="56311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1772920"/>
            <a:ext cx="999363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0060" y="3607435"/>
            <a:ext cx="95446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548640"/>
            <a:ext cx="9695815" cy="6290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4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90627"/>
            <a:ext cx="390377" cy="4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015171"/>
            <a:ext cx="361813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930183"/>
            <a:ext cx="457027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3845195"/>
            <a:ext cx="361813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4760207"/>
            <a:ext cx="361813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2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1166610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071180"/>
            <a:ext cx="390377" cy="43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88"/>
          <a:stretch>
            <a:fillRect/>
          </a:stretch>
        </p:blipFill>
        <p:spPr>
          <a:xfrm>
            <a:off x="407670" y="2708910"/>
            <a:ext cx="11339830" cy="2088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080" y="3100149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1"/>
          <a:stretch>
            <a:fillRect/>
          </a:stretch>
        </p:blipFill>
        <p:spPr>
          <a:xfrm>
            <a:off x="479425" y="1196135"/>
            <a:ext cx="11339830" cy="2677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1298575"/>
            <a:ext cx="5435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250" y="3131185"/>
            <a:ext cx="6858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