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49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1973580"/>
            <a:ext cx="11160000" cy="11711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579495"/>
            <a:ext cx="81153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535" y="2611755"/>
            <a:ext cx="9801860" cy="7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610" y="3529330"/>
            <a:ext cx="367982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20600"/>
            <a:ext cx="1069280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83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46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3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004527"/>
            <a:ext cx="457027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58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4421" y="1928507"/>
            <a:ext cx="348917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1939618"/>
            <a:ext cx="390377" cy="42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2429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492738" y="4405681"/>
            <a:ext cx="1840700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50240" y="5265565"/>
            <a:ext cx="1123299" cy="5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79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7400" y="1951966"/>
            <a:ext cx="304075" cy="35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8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4055" y="5411534"/>
            <a:ext cx="1751939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747227"/>
            <a:ext cx="971183" cy="41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14" y="4423062"/>
            <a:ext cx="780755" cy="42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549" y="5270502"/>
            <a:ext cx="2627909" cy="5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8075" y="1844675"/>
            <a:ext cx="21875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1088" y="3739961"/>
            <a:ext cx="310054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6199" y="4454653"/>
            <a:ext cx="1691204" cy="51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8" y="1081211"/>
            <a:ext cx="190428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2759798"/>
            <a:ext cx="1352040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8304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99565" y="2563495"/>
            <a:ext cx="7073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1157224"/>
            <a:ext cx="1094962" cy="3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14" y="2833946"/>
            <a:ext cx="1666246" cy="5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59245" y="4490085"/>
            <a:ext cx="128397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1997282"/>
            <a:ext cx="2970680" cy="52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6045" y="4573512"/>
            <a:ext cx="1142569" cy="42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7404" y="2771365"/>
            <a:ext cx="2085819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6261" y="6166153"/>
            <a:ext cx="2245544" cy="51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8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91687" y="1157133"/>
            <a:ext cx="1970931" cy="5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692" y="2871354"/>
            <a:ext cx="2618387" cy="42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0831" y="4604622"/>
            <a:ext cx="1571032" cy="41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24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199515" y="2852420"/>
            <a:ext cx="10657250" cy="262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9117" y="4878235"/>
            <a:ext cx="828362" cy="37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4306" y="4830461"/>
            <a:ext cx="1456776" cy="42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6196" y="2043678"/>
            <a:ext cx="1028311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2996743"/>
            <a:ext cx="552241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4740852"/>
            <a:ext cx="1114005" cy="5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71" y="4855219"/>
            <a:ext cx="314206" cy="31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19546" y="4788505"/>
            <a:ext cx="1037833" cy="4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3190" y="5518150"/>
            <a:ext cx="8235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68010" y="2967045"/>
            <a:ext cx="1399647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26" y="3081351"/>
            <a:ext cx="314206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110" y="2967355"/>
            <a:ext cx="111252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8930" y="3775075"/>
            <a:ext cx="305435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