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24" r:id="rId3"/>
    <p:sldId id="370" r:id="rId4"/>
    <p:sldId id="369" r:id="rId5"/>
    <p:sldId id="368" r:id="rId6"/>
    <p:sldId id="367" r:id="rId7"/>
    <p:sldId id="365" r:id="rId8"/>
    <p:sldId id="364" r:id="rId9"/>
    <p:sldId id="363" r:id="rId10"/>
    <p:sldId id="362" r:id="rId11"/>
    <p:sldId id="361" r:id="rId12"/>
    <p:sldId id="360" r:id="rId13"/>
    <p:sldId id="359" r:id="rId14"/>
    <p:sldId id="358" r:id="rId15"/>
    <p:sldId id="357" r:id="rId16"/>
    <p:sldId id="356" r:id="rId17"/>
    <p:sldId id="355" r:id="rId18"/>
    <p:sldId id="418" r:id="rId19"/>
    <p:sldId id="354" r:id="rId20"/>
    <p:sldId id="353" r:id="rId21"/>
    <p:sldId id="352" r:id="rId22"/>
    <p:sldId id="351" r:id="rId23"/>
    <p:sldId id="350" r:id="rId24"/>
    <p:sldId id="349" r:id="rId25"/>
    <p:sldId id="348" r:id="rId26"/>
    <p:sldId id="419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420" r:id="rId41"/>
    <p:sldId id="333" r:id="rId42"/>
    <p:sldId id="332" r:id="rId43"/>
    <p:sldId id="421" r:id="rId44"/>
    <p:sldId id="448" r:id="rId45"/>
    <p:sldId id="449" r:id="rId46"/>
    <p:sldId id="450" r:id="rId47"/>
    <p:sldId id="451" r:id="rId48"/>
    <p:sldId id="452" r:id="rId49"/>
    <p:sldId id="453" r:id="rId50"/>
    <p:sldId id="454" r:id="rId51"/>
    <p:sldId id="455" r:id="rId52"/>
    <p:sldId id="327" r:id="rId53"/>
    <p:sldId id="325" r:id="rId54"/>
    <p:sldId id="330" r:id="rId55"/>
    <p:sldId id="329" r:id="rId56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notesMaster" Target="notesMasters/notesMaster1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6" b="13406"/>
          <a:stretch>
            <a:fillRect/>
          </a:stretch>
        </p:blipFill>
        <p:spPr>
          <a:xfrm>
            <a:off x="2904150" y="2956663"/>
            <a:ext cx="6383700" cy="944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671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78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16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9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976221"/>
            <a:ext cx="323727" cy="3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501058"/>
            <a:ext cx="371335" cy="32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52720"/>
            <a:ext cx="323727" cy="33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67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10"/>
          <a:stretch>
            <a:fillRect/>
          </a:stretch>
        </p:blipFill>
        <p:spPr>
          <a:xfrm>
            <a:off x="360045" y="899795"/>
            <a:ext cx="11340000" cy="326271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90"/>
          <a:stretch>
            <a:fillRect/>
          </a:stretch>
        </p:blipFill>
        <p:spPr>
          <a:xfrm>
            <a:off x="263525" y="1098345"/>
            <a:ext cx="11340000" cy="30493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08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6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4080308"/>
            <a:ext cx="371335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96450" y="3933190"/>
            <a:ext cx="1941195" cy="235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300" y="962660"/>
            <a:ext cx="5359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485" y="4166870"/>
            <a:ext cx="61468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72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604" y="1067923"/>
            <a:ext cx="289106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604" y="4305119"/>
            <a:ext cx="289106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86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47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48"/>
          <a:stretch>
            <a:fillRect/>
          </a:stretch>
        </p:blipFill>
        <p:spPr>
          <a:xfrm>
            <a:off x="360045" y="899795"/>
            <a:ext cx="11340000" cy="265292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52"/>
          <a:stretch>
            <a:fillRect/>
          </a:stretch>
        </p:blipFill>
        <p:spPr>
          <a:xfrm>
            <a:off x="407035" y="764335"/>
            <a:ext cx="11340000" cy="38729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095"/>
            <a:ext cx="11340000" cy="19470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9753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866" y="1001757"/>
            <a:ext cx="279780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431" y="3961196"/>
            <a:ext cx="330649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6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71565"/>
            <a:ext cx="295163" cy="324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1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014423"/>
            <a:ext cx="323727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90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82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205" y="905510"/>
            <a:ext cx="53340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100" y="2088515"/>
            <a:ext cx="6705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205" y="3281045"/>
            <a:ext cx="53340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725" y="4447540"/>
            <a:ext cx="5854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1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1110" y="883920"/>
            <a:ext cx="58801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4301867"/>
            <a:ext cx="323727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/>
          <a:stretch>
            <a:fillRect/>
          </a:stretch>
        </p:blipFill>
        <p:spPr>
          <a:xfrm>
            <a:off x="1055370" y="899795"/>
            <a:ext cx="10224815" cy="641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34"/>
          <a:stretch>
            <a:fillRect/>
          </a:stretch>
        </p:blipFill>
        <p:spPr>
          <a:xfrm>
            <a:off x="191135" y="1484630"/>
            <a:ext cx="11340000" cy="4055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8"/>
          <a:stretch>
            <a:fillRect/>
          </a:stretch>
        </p:blipFill>
        <p:spPr>
          <a:xfrm>
            <a:off x="335280" y="908480"/>
            <a:ext cx="11340000" cy="2054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250" y="1485265"/>
            <a:ext cx="8134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1505"/>
            <a:ext cx="11340000" cy="4086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20675" y="4877237"/>
            <a:ext cx="333249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995732"/>
            <a:ext cx="333249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7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966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2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50"/>
          <a:stretch>
            <a:fillRect/>
          </a:stretch>
        </p:blipFill>
        <p:spPr>
          <a:xfrm>
            <a:off x="360045" y="4077335"/>
            <a:ext cx="11339830" cy="7192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8"/>
          <a:stretch>
            <a:fillRect/>
          </a:stretch>
        </p:blipFill>
        <p:spPr>
          <a:xfrm>
            <a:off x="360045" y="1700960"/>
            <a:ext cx="11339830" cy="3884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18"/>
          <a:stretch>
            <a:fillRect/>
          </a:stretch>
        </p:blipFill>
        <p:spPr>
          <a:xfrm>
            <a:off x="360045" y="899795"/>
            <a:ext cx="11340000" cy="3959849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82"/>
          <a:stretch>
            <a:fillRect/>
          </a:stretch>
        </p:blipFill>
        <p:spPr>
          <a:xfrm>
            <a:off x="335280" y="1196770"/>
            <a:ext cx="11340000" cy="26090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10473055" cy="608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025" y="4077335"/>
            <a:ext cx="54165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170" y="5145405"/>
            <a:ext cx="49339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6485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175" y="965200"/>
            <a:ext cx="3657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295" y="1548765"/>
            <a:ext cx="4597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175" y="2132330"/>
            <a:ext cx="3657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950" y="2703830"/>
            <a:ext cx="4000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295" y="3298825"/>
            <a:ext cx="4597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175" y="3882390"/>
            <a:ext cx="3657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2950" y="4453890"/>
            <a:ext cx="4000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9295" y="5048885"/>
            <a:ext cx="4597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5175" y="5629910"/>
            <a:ext cx="36576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2950" y="6204585"/>
            <a:ext cx="4000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39"/>
          <a:stretch>
            <a:fillRect/>
          </a:stretch>
        </p:blipFill>
        <p:spPr>
          <a:xfrm>
            <a:off x="360045" y="899795"/>
            <a:ext cx="11340000" cy="4606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7440" y="3429000"/>
            <a:ext cx="224663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5645" y="4940935"/>
            <a:ext cx="171196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1"/>
          <a:stretch>
            <a:fillRect/>
          </a:stretch>
        </p:blipFill>
        <p:spPr>
          <a:xfrm>
            <a:off x="426085" y="1628570"/>
            <a:ext cx="11340000" cy="2595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3855" y="1689735"/>
            <a:ext cx="192278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36405" y="2924810"/>
            <a:ext cx="19812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4585"/>
            <a:ext cx="11340000" cy="50086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6315" y="1124585"/>
            <a:ext cx="1908175" cy="48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6515" y="2997200"/>
            <a:ext cx="6197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8570" y="4220845"/>
            <a:ext cx="118491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5" y="4940935"/>
            <a:ext cx="1736090" cy="45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733550"/>
            <a:ext cx="11340000" cy="3171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80100" y="2348865"/>
            <a:ext cx="19786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271905" y="3644900"/>
            <a:ext cx="1908175" cy="48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268730"/>
            <a:ext cx="11340000" cy="4464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980440"/>
            <a:ext cx="11340000" cy="55198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340000" cy="3703219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836930"/>
            <a:ext cx="11340000" cy="24171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3357245"/>
            <a:ext cx="11340000" cy="301218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340000" cy="41742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805" y="1844675"/>
            <a:ext cx="1908175" cy="48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415415" y="3644900"/>
            <a:ext cx="9654540" cy="48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5415" y="4869180"/>
            <a:ext cx="363918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1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654134"/>
            <a:ext cx="295163" cy="32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3215"/>
            <a:ext cx="11340000" cy="26959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4156" y="4055517"/>
            <a:ext cx="295163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11340000" cy="41683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270" y="2420620"/>
            <a:ext cx="10168255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199515" y="2997200"/>
            <a:ext cx="1016825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270" y="4149090"/>
            <a:ext cx="1016825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4825365"/>
            <a:ext cx="1016825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081056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45"/>
          <a:stretch>
            <a:fillRect/>
          </a:stretch>
        </p:blipFill>
        <p:spPr>
          <a:xfrm>
            <a:off x="839470" y="4293235"/>
            <a:ext cx="11339830" cy="2457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89"/>
          <a:stretch>
            <a:fillRect/>
          </a:stretch>
        </p:blipFill>
        <p:spPr>
          <a:xfrm>
            <a:off x="3819525" y="727710"/>
            <a:ext cx="4673600" cy="352996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6"/>
          <a:stretch>
            <a:fillRect/>
          </a:stretch>
        </p:blipFill>
        <p:spPr>
          <a:xfrm>
            <a:off x="911905" y="899795"/>
            <a:ext cx="1017265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0708" y="1756313"/>
            <a:ext cx="9121487" cy="38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185" y="2433955"/>
            <a:ext cx="87877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9750" y="3201035"/>
            <a:ext cx="92868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2301" y="4009769"/>
            <a:ext cx="9949894" cy="38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2185" y="4594860"/>
            <a:ext cx="102520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4405" y="5343525"/>
            <a:ext cx="10142855" cy="54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90600" y="6080760"/>
            <a:ext cx="100533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2" grpId="0" animBg="1"/>
      <p:bldP spid="15" grpId="0" bldLvl="0" animBg="1"/>
      <p:bldP spid="18" grpId="0" bldLvl="0" animBg="1"/>
      <p:bldP spid="28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4250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4485" y="1033145"/>
            <a:ext cx="998918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592" y="1866181"/>
            <a:ext cx="9781252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485" y="2425700"/>
            <a:ext cx="10076180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4592" y="3337613"/>
            <a:ext cx="9790104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4592" y="4082193"/>
            <a:ext cx="9798956" cy="37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4485" y="4706620"/>
            <a:ext cx="9651365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40180" y="5300980"/>
            <a:ext cx="8771890" cy="62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24592" y="6289341"/>
            <a:ext cx="1752658" cy="31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4" grpId="0" bldLvl="0" animBg="1"/>
      <p:bldP spid="25" grpId="0" animBg="1"/>
      <p:bldP spid="26" grpId="0" animBg="1"/>
      <p:bldP spid="29" grpId="0" bldLvl="0" animBg="1"/>
      <p:bldP spid="30" grpId="0" bldLvl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0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681498"/>
            <a:ext cx="295163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968112"/>
            <a:ext cx="371335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2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653440"/>
            <a:ext cx="295163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570420"/>
            <a:ext cx="371335" cy="32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5487400"/>
            <a:ext cx="323727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63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185" y="1636789"/>
            <a:ext cx="297931" cy="3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711" y="3996269"/>
            <a:ext cx="271643" cy="29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185" y="5171623"/>
            <a:ext cx="297931" cy="3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675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727" y="1584337"/>
            <a:ext cx="267420" cy="27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1131" y="2646241"/>
            <a:ext cx="306747" cy="26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727" y="4227297"/>
            <a:ext cx="267420" cy="27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2024-10-10T04:58:59Z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