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3"/>
    <p:sldId id="442" r:id="rId4"/>
    <p:sldId id="441" r:id="rId5"/>
    <p:sldId id="440" r:id="rId6"/>
    <p:sldId id="439" r:id="rId7"/>
    <p:sldId id="438" r:id="rId8"/>
    <p:sldId id="437" r:id="rId9"/>
    <p:sldId id="436" r:id="rId10"/>
    <p:sldId id="435" r:id="rId11"/>
    <p:sldId id="434" r:id="rId12"/>
    <p:sldId id="433" r:id="rId13"/>
    <p:sldId id="432" r:id="rId14"/>
    <p:sldId id="431" r:id="rId15"/>
    <p:sldId id="430" r:id="rId16"/>
    <p:sldId id="429" r:id="rId17"/>
    <p:sldId id="427" r:id="rId18"/>
    <p:sldId id="426" r:id="rId19"/>
    <p:sldId id="424" r:id="rId20"/>
    <p:sldId id="423" r:id="rId21"/>
    <p:sldId id="422" r:id="rId22"/>
    <p:sldId id="420" r:id="rId23"/>
    <p:sldId id="419" r:id="rId24"/>
    <p:sldId id="418" r:id="rId25"/>
    <p:sldId id="417" r:id="rId26"/>
    <p:sldId id="416" r:id="rId27"/>
    <p:sldId id="415" r:id="rId28"/>
    <p:sldId id="414" r:id="rId29"/>
    <p:sldId id="413" r:id="rId30"/>
    <p:sldId id="412" r:id="rId31"/>
    <p:sldId id="411" r:id="rId32"/>
    <p:sldId id="410" r:id="rId33"/>
    <p:sldId id="409" r:id="rId34"/>
    <p:sldId id="408" r:id="rId35"/>
    <p:sldId id="406" r:id="rId36"/>
    <p:sldId id="405" r:id="rId37"/>
    <p:sldId id="404" r:id="rId38"/>
    <p:sldId id="403" r:id="rId39"/>
    <p:sldId id="402" r:id="rId40"/>
    <p:sldId id="401" r:id="rId41"/>
    <p:sldId id="400" r:id="rId42"/>
    <p:sldId id="398" r:id="rId43"/>
    <p:sldId id="397" r:id="rId44"/>
    <p:sldId id="396" r:id="rId45"/>
    <p:sldId id="395" r:id="rId46"/>
    <p:sldId id="394" r:id="rId47"/>
    <p:sldId id="393" r:id="rId48"/>
    <p:sldId id="392" r:id="rId49"/>
    <p:sldId id="391" r:id="rId50"/>
    <p:sldId id="390" r:id="rId51"/>
    <p:sldId id="389" r:id="rId52"/>
    <p:sldId id="388" r:id="rId53"/>
    <p:sldId id="387" r:id="rId54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220" y="2781300"/>
            <a:ext cx="48863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5190015"/>
            <a:ext cx="399899" cy="4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12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129012"/>
            <a:ext cx="399899" cy="4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195808"/>
            <a:ext cx="352292" cy="41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3186263"/>
            <a:ext cx="323727" cy="4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87805" y="899795"/>
            <a:ext cx="10128930" cy="912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46189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02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5765"/>
            <a:ext cx="9391015" cy="4897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230495"/>
            <a:ext cx="9390380" cy="14890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01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8982" y="2018898"/>
            <a:ext cx="397386" cy="36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2292" y="2872436"/>
            <a:ext cx="287405" cy="35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4"/>
          <a:stretch>
            <a:fillRect/>
          </a:stretch>
        </p:blipFill>
        <p:spPr>
          <a:xfrm>
            <a:off x="360045" y="981710"/>
            <a:ext cx="11339830" cy="54004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7" r="10466"/>
          <a:stretch>
            <a:fillRect/>
          </a:stretch>
        </p:blipFill>
        <p:spPr>
          <a:xfrm>
            <a:off x="1703705" y="692785"/>
            <a:ext cx="10153015" cy="1577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64" b="3316"/>
          <a:stretch>
            <a:fillRect/>
          </a:stretch>
        </p:blipFill>
        <p:spPr>
          <a:xfrm>
            <a:off x="551815" y="2204720"/>
            <a:ext cx="11449095" cy="465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8999" y="6236060"/>
            <a:ext cx="390377" cy="4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1215039"/>
            <a:ext cx="399898" cy="41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69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49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82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5127" y="6229271"/>
            <a:ext cx="289999" cy="35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9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428" y="4157914"/>
            <a:ext cx="399899" cy="4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1147776"/>
            <a:ext cx="457027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932902"/>
            <a:ext cx="390377" cy="42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1810" y="1938655"/>
            <a:ext cx="6743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463" y="3893729"/>
            <a:ext cx="361813" cy="40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17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59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6845" y="3954780"/>
            <a:ext cx="6299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5240"/>
            <a:ext cx="11340000" cy="802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1185653"/>
            <a:ext cx="457027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951976"/>
            <a:ext cx="399899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185441"/>
            <a:ext cx="352292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2939206"/>
            <a:ext cx="399899" cy="4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4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770"/>
            <a:ext cx="11340000" cy="2848829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904598"/>
            <a:ext cx="390377" cy="4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5146718"/>
            <a:ext cx="361813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2214302"/>
            <a:ext cx="323727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17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622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5190216"/>
            <a:ext cx="390377" cy="4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6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5850" y="3122040"/>
            <a:ext cx="380457" cy="38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0" y="1071880"/>
            <a:ext cx="8572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332" y="1995221"/>
            <a:ext cx="457027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5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0420" y="2154555"/>
            <a:ext cx="6642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2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" y="592455"/>
            <a:ext cx="8676640" cy="61753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5791860"/>
            <a:ext cx="399899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57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7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6507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2024-10-10T04:34:19Z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