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952750"/>
            <a:ext cx="56864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3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0529" y="2538645"/>
            <a:ext cx="188294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4036" y="3271001"/>
            <a:ext cx="1910364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787" y="4772330"/>
            <a:ext cx="1654430" cy="4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4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1090694"/>
            <a:ext cx="390377" cy="4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1863005"/>
            <a:ext cx="457027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5340" y="3388559"/>
            <a:ext cx="361813" cy="4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5991" y="6169805"/>
            <a:ext cx="2418370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824634"/>
            <a:ext cx="2094710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4181" y="4865443"/>
            <a:ext cx="1770982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4865443"/>
            <a:ext cx="1428211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299" y="1797135"/>
            <a:ext cx="1032876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0118" y="1797135"/>
            <a:ext cx="1462479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0050" y="2529491"/>
            <a:ext cx="1864661" cy="50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3240" y="3252692"/>
            <a:ext cx="1032876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9770" y="3252692"/>
            <a:ext cx="1471620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0747" y="3252692"/>
            <a:ext cx="1864661" cy="51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1465" y="5357495"/>
            <a:ext cx="6648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70763" y="5449759"/>
            <a:ext cx="1462479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2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558623"/>
            <a:ext cx="1218740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76" y="2606284"/>
            <a:ext cx="552241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513" y="3330740"/>
            <a:ext cx="1809068" cy="5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24836" y="3321208"/>
            <a:ext cx="1218740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2267" y="3368870"/>
            <a:ext cx="561762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8280" y="5529580"/>
            <a:ext cx="67754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156" y="5599432"/>
            <a:ext cx="1171133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15465" y="5647093"/>
            <a:ext cx="542720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bldLvl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938079"/>
            <a:ext cx="561763" cy="38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2652353"/>
            <a:ext cx="1390125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649" y="2766637"/>
            <a:ext cx="2266095" cy="40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614" y="4290423"/>
            <a:ext cx="828362" cy="3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967" y="4176139"/>
            <a:ext cx="2323225" cy="51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4659" y="4223757"/>
            <a:ext cx="552240" cy="37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