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44" r:id="rId10"/>
    <p:sldId id="343" r:id="rId11"/>
    <p:sldId id="342" r:id="rId12"/>
    <p:sldId id="341" r:id="rId13"/>
    <p:sldId id="340" r:id="rId14"/>
    <p:sldId id="339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39739"/>
          <a:stretch>
            <a:fillRect/>
          </a:stretch>
        </p:blipFill>
        <p:spPr>
          <a:xfrm>
            <a:off x="426085" y="2023745"/>
            <a:ext cx="11339830" cy="16932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32222" t="70509" r="15075"/>
          <a:stretch>
            <a:fillRect/>
          </a:stretch>
        </p:blipFill>
        <p:spPr>
          <a:xfrm>
            <a:off x="3359785" y="4077634"/>
            <a:ext cx="5976535" cy="8283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9440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76087" y="2758913"/>
            <a:ext cx="1583514" cy="376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60650" y="2801745"/>
            <a:ext cx="787477" cy="33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23498" y="2750347"/>
            <a:ext cx="513572" cy="385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63781" y="6168350"/>
            <a:ext cx="667643" cy="3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91940" y="6279515"/>
            <a:ext cx="644525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2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77229" y="2195371"/>
            <a:ext cx="856926" cy="476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33753" y="2262045"/>
            <a:ext cx="666498" cy="304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81210" y="4815840"/>
            <a:ext cx="118681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50125" y="5957665"/>
            <a:ext cx="980705" cy="40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25743" y="6062438"/>
            <a:ext cx="314206" cy="314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63425" y="5948140"/>
            <a:ext cx="1942367" cy="43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75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3705" y="2780665"/>
            <a:ext cx="9671685" cy="79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4055" y="3988626"/>
            <a:ext cx="1361561" cy="524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40" y="611710"/>
            <a:ext cx="11340000" cy="34849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005150"/>
            <a:ext cx="11340000" cy="2821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2566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960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5139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32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2015585"/>
            <a:ext cx="457027" cy="419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4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111500"/>
            <a:ext cx="390377" cy="429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40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3023930"/>
            <a:ext cx="352292" cy="41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404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996926" y="3804385"/>
            <a:ext cx="2961158" cy="523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58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1138459"/>
            <a:ext cx="457027" cy="419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0873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0819" y="6148081"/>
            <a:ext cx="2062488" cy="373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66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93235" y="2029460"/>
            <a:ext cx="240474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92594" y="4080278"/>
            <a:ext cx="818841" cy="314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2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72141" y="3084070"/>
            <a:ext cx="1837632" cy="53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6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67985" y="2708910"/>
            <a:ext cx="2459990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88705" y="3789045"/>
            <a:ext cx="251269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5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0025" y="1186122"/>
            <a:ext cx="1047355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6644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39609" y="1204391"/>
            <a:ext cx="659263" cy="38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7814" y="3724080"/>
            <a:ext cx="1597445" cy="456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02655" y="6336778"/>
            <a:ext cx="278919" cy="27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23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45289" y="1157336"/>
            <a:ext cx="2418438" cy="524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30881" y="3063532"/>
            <a:ext cx="2380352" cy="514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0654" y="6027668"/>
            <a:ext cx="1161612" cy="409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41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0000" y="2112010"/>
            <a:ext cx="119253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0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54911" y="3080832"/>
            <a:ext cx="676020" cy="514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52846" y="4985489"/>
            <a:ext cx="952141" cy="41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1612" y="5937817"/>
            <a:ext cx="1609118" cy="52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53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1133" y="1100052"/>
            <a:ext cx="1809068" cy="523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73652" y="3014842"/>
            <a:ext cx="2542216" cy="51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9571" y="5024895"/>
            <a:ext cx="314205" cy="304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35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11586" y="2034566"/>
            <a:ext cx="1856675" cy="524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38639" y="2997517"/>
            <a:ext cx="1218740" cy="419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95"/>
          <a:stretch>
            <a:fillRect/>
          </a:stretch>
        </p:blipFill>
        <p:spPr>
          <a:xfrm>
            <a:off x="1199515" y="3716655"/>
            <a:ext cx="8857025" cy="912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28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20403" y="1243018"/>
            <a:ext cx="2389874" cy="533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63526" y="3148678"/>
            <a:ext cx="780755" cy="428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68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3027909"/>
            <a:ext cx="552241" cy="37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40604" y="3934418"/>
            <a:ext cx="1352040" cy="51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2024-10-10T03:53:57Z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