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9950" y="3004820"/>
            <a:ext cx="53721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5340" y="4454470"/>
            <a:ext cx="1361561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8740" y="5912470"/>
            <a:ext cx="1970931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405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4335" y="836295"/>
            <a:ext cx="394017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5706" y="1748603"/>
            <a:ext cx="1424855" cy="40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5925" y="5289550"/>
            <a:ext cx="9192260" cy="6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3591" y="6190227"/>
            <a:ext cx="1316639" cy="50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473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8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1964" y="1833523"/>
            <a:ext cx="647455" cy="4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2614635"/>
            <a:ext cx="1447254" cy="4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1083" y="5748609"/>
            <a:ext cx="3351536" cy="523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96574" y="5862918"/>
            <a:ext cx="609370" cy="30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73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3425" y="1968501"/>
            <a:ext cx="352292" cy="41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7027" y="3533092"/>
            <a:ext cx="457027" cy="41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55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66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48445" y="1809115"/>
            <a:ext cx="172593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1335" y="2749733"/>
            <a:ext cx="980705" cy="514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8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8387" y="1880964"/>
            <a:ext cx="2056624" cy="41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632" y="3528604"/>
            <a:ext cx="1628161" cy="41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33954" y="3528604"/>
            <a:ext cx="1542468" cy="41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2795434"/>
            <a:ext cx="1637682" cy="4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6725" y="2795434"/>
            <a:ext cx="1551989" cy="4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9848" y="3614566"/>
            <a:ext cx="1171133" cy="4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83123" y="4433698"/>
            <a:ext cx="1561511" cy="52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39180" y="4490720"/>
            <a:ext cx="67183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0165" y="5262245"/>
            <a:ext cx="168084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67370" y="5262245"/>
            <a:ext cx="125793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63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34911" y="1214248"/>
            <a:ext cx="818841" cy="30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12" y="4394819"/>
            <a:ext cx="1913803" cy="418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0982" y="4509091"/>
            <a:ext cx="885491" cy="30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6826" y="4394819"/>
            <a:ext cx="1675768" cy="418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9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15264" y="2776785"/>
            <a:ext cx="2980201" cy="4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0654" y="3605619"/>
            <a:ext cx="914055" cy="4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4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415" y="2708910"/>
            <a:ext cx="911034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2024-10-10T01:06:57Z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