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41" r:id="rId4"/>
    <p:sldId id="342" r:id="rId5"/>
    <p:sldId id="343" r:id="rId6"/>
    <p:sldId id="332" r:id="rId7"/>
    <p:sldId id="331" r:id="rId8"/>
    <p:sldId id="330" r:id="rId9"/>
    <p:sldId id="329" r:id="rId10"/>
    <p:sldId id="328" r:id="rId11"/>
    <p:sldId id="327" r:id="rId12"/>
    <p:sldId id="325" r:id="rId13"/>
    <p:sldId id="345" r:id="rId14"/>
    <p:sldId id="346" r:id="rId15"/>
    <p:sldId id="347" r:id="rId16"/>
    <p:sldId id="348" r:id="rId17"/>
    <p:sldId id="350" r:id="rId18"/>
    <p:sldId id="351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0795" y="2981325"/>
            <a:ext cx="20097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7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7465" y="1976120"/>
            <a:ext cx="60579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7930" y="3853815"/>
            <a:ext cx="76581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>
            <a:fillRect/>
          </a:stretch>
        </p:blipFill>
        <p:spPr>
          <a:xfrm>
            <a:off x="1127760" y="4940935"/>
            <a:ext cx="10153060" cy="791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0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3975" y="2816860"/>
            <a:ext cx="56388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1160000" cy="4689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2875" y="1167765"/>
            <a:ext cx="79121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0302875" y="3932555"/>
            <a:ext cx="79121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923" b="3009"/>
          <a:stretch>
            <a:fillRect/>
          </a:stretch>
        </p:blipFill>
        <p:spPr>
          <a:xfrm>
            <a:off x="695325" y="692785"/>
            <a:ext cx="10945495" cy="612076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00640" y="2420620"/>
            <a:ext cx="79121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200640" y="4292600"/>
            <a:ext cx="79121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1160000" cy="27814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416540" y="2204720"/>
            <a:ext cx="79121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980440"/>
            <a:ext cx="11340000" cy="548080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344785" y="2780665"/>
            <a:ext cx="79121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7436"/>
          <a:stretch>
            <a:fillRect/>
          </a:stretch>
        </p:blipFill>
        <p:spPr>
          <a:xfrm>
            <a:off x="515620" y="1340485"/>
            <a:ext cx="11160125" cy="280797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395" y="1268730"/>
            <a:ext cx="79121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621790"/>
            <a:ext cx="11160000" cy="3614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0272395" y="1556385"/>
            <a:ext cx="79121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1099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5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2850" y="1077595"/>
            <a:ext cx="77597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0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1440" y="1112520"/>
            <a:ext cx="57404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4"/>
          <a:stretch>
            <a:fillRect/>
          </a:stretch>
        </p:blipFill>
        <p:spPr>
          <a:xfrm>
            <a:off x="911860" y="2780665"/>
            <a:ext cx="10080670" cy="1964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1769745"/>
            <a:ext cx="83820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84765" y="4587875"/>
            <a:ext cx="73660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9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4765" y="1021080"/>
            <a:ext cx="69850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5524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04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2060" y="2013585"/>
            <a:ext cx="82296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32060" y="3890010"/>
            <a:ext cx="82296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603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42450" y="1761490"/>
            <a:ext cx="60452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2450" y="4349115"/>
            <a:ext cx="60452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2024-10-10T04:40:31Z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