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3945" y="2928620"/>
            <a:ext cx="494347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053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5210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729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99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16860"/>
            <a:ext cx="11340000" cy="81869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015878"/>
            <a:ext cx="457027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8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054430"/>
            <a:ext cx="361813" cy="41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899889"/>
            <a:ext cx="361813" cy="4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391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8819" y="2623142"/>
            <a:ext cx="318058" cy="34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76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4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16860"/>
            <a:ext cx="11340000" cy="77443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23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09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1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31950" y="1687830"/>
            <a:ext cx="985266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760" y="2564765"/>
            <a:ext cx="6238240" cy="70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59560" y="5229225"/>
            <a:ext cx="600011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51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69110" y="2712720"/>
            <a:ext cx="8967470" cy="66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1950" y="4509135"/>
            <a:ext cx="986345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83615" y="5373370"/>
            <a:ext cx="891032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22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8635" y="1861185"/>
            <a:ext cx="974344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2708910"/>
            <a:ext cx="40690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795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23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8517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746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575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015" y="970915"/>
            <a:ext cx="65151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015" y="2733040"/>
            <a:ext cx="65151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195" y="3608070"/>
            <a:ext cx="55626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960" y="4495165"/>
            <a:ext cx="51562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195" y="5370195"/>
            <a:ext cx="55626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855" y="1101725"/>
            <a:ext cx="67183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590" y="1989455"/>
            <a:ext cx="84836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375" y="2853690"/>
            <a:ext cx="72390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590" y="3752215"/>
            <a:ext cx="84836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855" y="4627245"/>
            <a:ext cx="67183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