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24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66900" y="2833370"/>
            <a:ext cx="8458200" cy="11906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700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74315" y="1135380"/>
            <a:ext cx="636270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806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02216" y="1233667"/>
            <a:ext cx="466549" cy="419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44634" y="4761014"/>
            <a:ext cx="333249" cy="409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2536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105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59345" y="1138603"/>
            <a:ext cx="399899" cy="419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585179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6151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787707" y="4445918"/>
            <a:ext cx="2723123" cy="524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274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24433" y="1119001"/>
            <a:ext cx="1609118" cy="523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95919" y="2842445"/>
            <a:ext cx="2161360" cy="42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40145" y="4436745"/>
            <a:ext cx="2803525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3614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84515" y="980440"/>
            <a:ext cx="3180715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53421" y="4431924"/>
            <a:ext cx="1102688" cy="407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08576" y="5275507"/>
            <a:ext cx="2057115" cy="509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3614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39853" y="2772568"/>
            <a:ext cx="1111954" cy="407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56425" y="2818919"/>
            <a:ext cx="537444" cy="361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91150" y="2883810"/>
            <a:ext cx="889563" cy="296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61230" y="5073650"/>
            <a:ext cx="1634490" cy="720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30176" y="5340398"/>
            <a:ext cx="509645" cy="361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bldLvl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8700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19112" y="3638400"/>
            <a:ext cx="1321876" cy="419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69774" y="3629085"/>
            <a:ext cx="763337" cy="428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49904" y="5333600"/>
            <a:ext cx="1172932" cy="409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56665" y="5904230"/>
            <a:ext cx="1430655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6585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11960" y="2692400"/>
            <a:ext cx="9685655" cy="70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615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72243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65</cp:revision>
  <dcterms:created xsi:type="dcterms:W3CDTF">2015-09-16T06:44:00Z</dcterms:created>
  <dcterms:modified xsi:type="dcterms:W3CDTF">2024-10-09T08:47:00Z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