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3000375"/>
            <a:ext cx="67532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76387"/>
            <a:ext cx="109347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6617" y="378204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4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47887"/>
            <a:ext cx="109442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253" y="216567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7380" y="377280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4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00200"/>
            <a:ext cx="10887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4726" y="277527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3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1088707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6224" y="90207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5017" y="339411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04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081087"/>
            <a:ext cx="106870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7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1137"/>
            <a:ext cx="10534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8180" y="1491425"/>
            <a:ext cx="4218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889" y="2054842"/>
            <a:ext cx="837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489" y="2627496"/>
            <a:ext cx="1530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1853" y="3190914"/>
            <a:ext cx="14655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3962" y="3745096"/>
            <a:ext cx="9482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11707" y="4308514"/>
            <a:ext cx="6434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5998" y="4890404"/>
            <a:ext cx="9667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7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323975"/>
            <a:ext cx="95631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764704"/>
            <a:ext cx="10467975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3453" y="752514"/>
            <a:ext cx="10129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7962" y="761750"/>
            <a:ext cx="16779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8471" y="1232803"/>
            <a:ext cx="16779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6217" y="1703858"/>
            <a:ext cx="523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1162" y="1703858"/>
            <a:ext cx="7728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73161" y="1713095"/>
            <a:ext cx="13177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8144" y="2655203"/>
            <a:ext cx="5696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96071" y="2636730"/>
            <a:ext cx="5696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81889" y="5010474"/>
            <a:ext cx="5696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8360" y="5500001"/>
            <a:ext cx="7266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65161" y="5490765"/>
            <a:ext cx="5696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651" y="6405164"/>
            <a:ext cx="60098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49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827778"/>
            <a:ext cx="10277103" cy="591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5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76287"/>
            <a:ext cx="10515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0761" y="798698"/>
            <a:ext cx="7173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7234" y="1278988"/>
            <a:ext cx="7173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3998" y="1768514"/>
            <a:ext cx="12715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7307" y="2248806"/>
            <a:ext cx="7173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943" y="2729098"/>
            <a:ext cx="7173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1597" y="2747569"/>
            <a:ext cx="17795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5743" y="3227861"/>
            <a:ext cx="12623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24288" y="3726625"/>
            <a:ext cx="6804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69888" y="4216152"/>
            <a:ext cx="27309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65672" y="46687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80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57325"/>
            <a:ext cx="10906125" cy="3943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92144" y="2996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757237"/>
            <a:ext cx="108680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76287"/>
            <a:ext cx="10515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2144" y="715570"/>
            <a:ext cx="9482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3525" y="831272"/>
            <a:ext cx="1326983" cy="24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2943" y="1703861"/>
            <a:ext cx="51693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417" y="2184151"/>
            <a:ext cx="44488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54181" y="2262909"/>
            <a:ext cx="671202" cy="26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5162" y="2664441"/>
            <a:ext cx="39224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8145" y="3205018"/>
            <a:ext cx="122538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83925" y="3694545"/>
            <a:ext cx="1280801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13961" y="4165600"/>
            <a:ext cx="236145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97815" y="4673598"/>
            <a:ext cx="4772149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7015" y="5153888"/>
            <a:ext cx="4264149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49088" y="5624945"/>
            <a:ext cx="1280801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0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7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28750"/>
            <a:ext cx="109251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864" y="14805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6864" y="34846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7344" y="45590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8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953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864" y="23303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573" y="49072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90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85925"/>
            <a:ext cx="109251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0471" y="28029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108966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962" y="79869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5780" y="334793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62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66875"/>
            <a:ext cx="109251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1919" y="37157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09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08966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653136"/>
            <a:ext cx="75342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5017" y="964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10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066800"/>
            <a:ext cx="108966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145" y="10665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436" y="270138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1964" y="43085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8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2024-10-15T07:52:54Z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