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0" y="3090862"/>
            <a:ext cx="41529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966787"/>
            <a:ext cx="109632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64682" y="19700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9264" y="45008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7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690812"/>
            <a:ext cx="10896600" cy="147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6100" y="27274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83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836712"/>
            <a:ext cx="109251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5264" y="439002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3737" y="539679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06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947737"/>
            <a:ext cx="109251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71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962025"/>
            <a:ext cx="105632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2426" y="935626"/>
            <a:ext cx="10295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4645" y="93562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6463" y="14528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1045" y="14251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9518" y="2530764"/>
            <a:ext cx="3449500" cy="390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85845" y="2949152"/>
            <a:ext cx="22580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2645" y="346639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1335" y="3457152"/>
            <a:ext cx="13436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84172" y="3983624"/>
            <a:ext cx="9556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7154" y="5498387"/>
            <a:ext cx="86865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34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685925"/>
            <a:ext cx="90678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43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47862"/>
            <a:ext cx="105346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42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585912"/>
            <a:ext cx="105346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1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836712"/>
            <a:ext cx="105251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2019" y="843707"/>
            <a:ext cx="15837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5480" y="843262"/>
            <a:ext cx="27937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026" y="1351262"/>
            <a:ext cx="42161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9518" y="1859262"/>
            <a:ext cx="8079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2389" y="1868498"/>
            <a:ext cx="14636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4026" y="2367261"/>
            <a:ext cx="20732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09263" y="28475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6389" y="3909735"/>
            <a:ext cx="107554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7625" y="5489153"/>
            <a:ext cx="10755465" cy="994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82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33512"/>
            <a:ext cx="109537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4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47800"/>
            <a:ext cx="109251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1518" y="34940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4572" y="456551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1866900"/>
            <a:ext cx="47434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0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08720"/>
            <a:ext cx="105060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2936" y="880207"/>
            <a:ext cx="16484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0754" y="1434389"/>
            <a:ext cx="12789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8790" y="1434388"/>
            <a:ext cx="16022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153" y="2616642"/>
            <a:ext cx="102659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517" y="4223769"/>
            <a:ext cx="102659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4790" y="5877079"/>
            <a:ext cx="102659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40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047750"/>
            <a:ext cx="109251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3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938212"/>
            <a:ext cx="105537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08681" y="972572"/>
            <a:ext cx="13990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1954" y="1508281"/>
            <a:ext cx="7986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2573" y="1489808"/>
            <a:ext cx="4015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6506" y="2081823"/>
            <a:ext cx="9464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4499" y="3198534"/>
            <a:ext cx="76612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7408" y="3734243"/>
            <a:ext cx="76612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79446" y="4297663"/>
            <a:ext cx="26459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2283" y="4861079"/>
            <a:ext cx="106446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0683" y="5415263"/>
            <a:ext cx="55553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5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665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947737"/>
            <a:ext cx="109251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1954" y="151751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8063" y="29768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6863" y="461170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37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190625"/>
            <a:ext cx="109442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9155" y="172071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00" y="426071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52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190625"/>
            <a:ext cx="110394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7700" y="272748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627" y="42145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53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471737"/>
            <a:ext cx="1091565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9991" y="305075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40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014412"/>
            <a:ext cx="109918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627" y="387279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9154" y="49072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04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947737"/>
            <a:ext cx="109728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3809" y="96333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1591" y="454704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36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90750"/>
            <a:ext cx="109251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628" y="277366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20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2024-10-15T07:55:55Z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