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0" y="3105150"/>
            <a:ext cx="36957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38350"/>
            <a:ext cx="109251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4253" y="203637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3490" y="302466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3490" y="394829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33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162050"/>
            <a:ext cx="109251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4254" y="432698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35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914400"/>
            <a:ext cx="109251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5017" y="9649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7381" y="461331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73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490787"/>
            <a:ext cx="109728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8144" y="250742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6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900112"/>
            <a:ext cx="109156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6980" y="93724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3926" y="45117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764704"/>
            <a:ext cx="1086802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6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124744"/>
            <a:ext cx="104965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991" y="4620419"/>
            <a:ext cx="10467975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13308" y="1112734"/>
            <a:ext cx="8005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6144" y="1620734"/>
            <a:ext cx="22598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9671" y="2137969"/>
            <a:ext cx="22598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6144" y="2636733"/>
            <a:ext cx="22598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9271" y="3652734"/>
            <a:ext cx="8374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31561" y="4169970"/>
            <a:ext cx="13454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68434" y="5730916"/>
            <a:ext cx="103786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28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166812"/>
            <a:ext cx="1086802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1817" y="3735861"/>
            <a:ext cx="12992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7300" y="36972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2027" y="4233007"/>
            <a:ext cx="9926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2572" y="4741008"/>
            <a:ext cx="12881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5918" y="5249007"/>
            <a:ext cx="7432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94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486025"/>
            <a:ext cx="1039177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4173" y="3558752"/>
            <a:ext cx="10053500" cy="1059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16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081087"/>
            <a:ext cx="109156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13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019175"/>
            <a:ext cx="109347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5453" y="23688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6981" y="372662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57325"/>
            <a:ext cx="105156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6499" y="1462099"/>
            <a:ext cx="7709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0063" y="1471335"/>
            <a:ext cx="7709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7154" y="1960863"/>
            <a:ext cx="7709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5518" y="2478099"/>
            <a:ext cx="7709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6915" y="2986544"/>
            <a:ext cx="19624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19664" y="3484863"/>
            <a:ext cx="5308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4864" y="5027336"/>
            <a:ext cx="39575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06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862012"/>
            <a:ext cx="109442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3590" y="2136354"/>
            <a:ext cx="8817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4391" y="4731772"/>
            <a:ext cx="7894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30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566987"/>
            <a:ext cx="104489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0281" y="3854317"/>
            <a:ext cx="9314591" cy="680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65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85887"/>
            <a:ext cx="109156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65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836712"/>
            <a:ext cx="105346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9553" y="788288"/>
            <a:ext cx="7247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2572" y="1221952"/>
            <a:ext cx="7247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5336" y="2081821"/>
            <a:ext cx="10388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0245" y="2090170"/>
            <a:ext cx="10388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118" y="3401734"/>
            <a:ext cx="87511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6936" y="6015625"/>
            <a:ext cx="87511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8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03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09787"/>
            <a:ext cx="109251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671" y="212873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8143" y="300618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1198" y="38928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57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776287"/>
            <a:ext cx="110013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5381" y="16669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3854" y="386517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75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89660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75" y="2708920"/>
            <a:ext cx="1090612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5089" y="175004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6617" y="323709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14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14437"/>
            <a:ext cx="108775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199" y="162073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3490" y="393906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43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14437"/>
            <a:ext cx="109918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7853" y="29969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0908" y="432698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99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971550"/>
            <a:ext cx="109537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5017" y="9649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8072" y="323709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3491" y="465026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7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2736"/>
            <a:ext cx="1088707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696" y="2348880"/>
            <a:ext cx="512445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08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2024-10-15T07:56:43Z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