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114675"/>
            <a:ext cx="50482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90750"/>
            <a:ext cx="109918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9227" y="23210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390" y="32816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05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38250"/>
            <a:ext cx="10963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9737" y="17114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5846" y="41591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2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71612"/>
            <a:ext cx="109347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5337" y="24965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391" y="405751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8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36712"/>
            <a:ext cx="10887075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627" y="27090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627" y="42514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10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09687"/>
            <a:ext cx="109156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1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764704"/>
            <a:ext cx="10591800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5300" y="123118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9153" y="1231632"/>
            <a:ext cx="25905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8572" y="30599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0499" y="3050753"/>
            <a:ext cx="6693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9117" y="3050753"/>
            <a:ext cx="6693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2899" y="4390025"/>
            <a:ext cx="6693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4972" y="4879553"/>
            <a:ext cx="13528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15154" y="4879552"/>
            <a:ext cx="6693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72609" y="5840133"/>
            <a:ext cx="6693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15591" y="6311187"/>
            <a:ext cx="6693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18863" y="6311187"/>
            <a:ext cx="6693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45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43012"/>
            <a:ext cx="109347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62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533525"/>
            <a:ext cx="10096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3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57275"/>
            <a:ext cx="10515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4972" y="1517517"/>
            <a:ext cx="11404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118" y="1997807"/>
            <a:ext cx="8725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7408" y="2007045"/>
            <a:ext cx="11404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373" y="2478100"/>
            <a:ext cx="780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9190" y="2478098"/>
            <a:ext cx="11404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3700" y="5350608"/>
            <a:ext cx="3645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72973" y="5350608"/>
            <a:ext cx="7617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9263" y="5369081"/>
            <a:ext cx="10018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42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028825"/>
            <a:ext cx="104679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7227" y="2533518"/>
            <a:ext cx="103028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318" y="3918972"/>
            <a:ext cx="10709282" cy="957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58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476500"/>
            <a:ext cx="109347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900112"/>
            <a:ext cx="108966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6900" y="5498390"/>
            <a:ext cx="20363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19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790575"/>
            <a:ext cx="105346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0828" y="787844"/>
            <a:ext cx="6785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7227" y="1221953"/>
            <a:ext cx="26828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2392" y="2108643"/>
            <a:ext cx="6785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6355" y="2551988"/>
            <a:ext cx="6146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2464" y="2986098"/>
            <a:ext cx="6785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6137" y="3429443"/>
            <a:ext cx="6785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28828" y="4796425"/>
            <a:ext cx="3922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7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881062"/>
            <a:ext cx="108870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91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047750"/>
            <a:ext cx="105346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7153" y="1018752"/>
            <a:ext cx="706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1007" y="1009515"/>
            <a:ext cx="706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1298" y="1905443"/>
            <a:ext cx="14267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5843" y="2358024"/>
            <a:ext cx="21102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43371" y="2792133"/>
            <a:ext cx="25443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4571" y="3226243"/>
            <a:ext cx="706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4862" y="4999625"/>
            <a:ext cx="10210520" cy="920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1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58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052512"/>
            <a:ext cx="109347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26136" y="106493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9954" y="402057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8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257425"/>
            <a:ext cx="109918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627" y="22748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16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47775"/>
            <a:ext cx="109347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227" y="223795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30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90725"/>
            <a:ext cx="109537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809" y="203475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5337" y="34663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6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871537"/>
            <a:ext cx="109061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6100" y="418682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2282" y="513817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0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36712"/>
            <a:ext cx="1097280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7118" y="18223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0936" y="426995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6936" y="531366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09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09800"/>
            <a:ext cx="109537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2209" y="37434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83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71</cp:revision>
  <dcterms:created xsi:type="dcterms:W3CDTF">2015-09-16T06:44:00Z</dcterms:created>
  <dcterms:modified xsi:type="dcterms:W3CDTF">2024-10-15T07:53:55Z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