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3057525"/>
            <a:ext cx="36766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9225"/>
            <a:ext cx="108966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5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295525"/>
            <a:ext cx="110013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1518" y="23395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573" y="34294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2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9728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6937" y="38266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7700" y="49534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09787"/>
            <a:ext cx="109251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9228" y="32539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3809" y="40298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0212"/>
            <a:ext cx="109251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863" y="28844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6862" y="403904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4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976312"/>
            <a:ext cx="10896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95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119187"/>
            <a:ext cx="10734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5482" y="1822317"/>
            <a:ext cx="5075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518" y="3364790"/>
            <a:ext cx="6047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5117" y="3374026"/>
            <a:ext cx="9741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8755" y="3771190"/>
            <a:ext cx="3922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4862" y="5027335"/>
            <a:ext cx="10469138" cy="93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5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52687"/>
            <a:ext cx="108204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0463" y="3567990"/>
            <a:ext cx="12420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554" y="3567990"/>
            <a:ext cx="18608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9116" y="4027056"/>
            <a:ext cx="2682883" cy="28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84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23975"/>
            <a:ext cx="104679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9117" y="1268135"/>
            <a:ext cx="26551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389" y="4029807"/>
            <a:ext cx="5010447" cy="1585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4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790575"/>
            <a:ext cx="109442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7300" y="5276717"/>
            <a:ext cx="6508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1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947737"/>
            <a:ext cx="108966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2281" y="29029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3809" y="443620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295525"/>
            <a:ext cx="1060132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428" y="30322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014412"/>
            <a:ext cx="107061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506" y="5865415"/>
            <a:ext cx="7143750" cy="37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2026" y="4269953"/>
            <a:ext cx="12327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3263" y="4378035"/>
            <a:ext cx="576992" cy="242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7883" y="4387270"/>
            <a:ext cx="576992" cy="242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7011" y="5495637"/>
            <a:ext cx="1112698" cy="270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5375" y="5883564"/>
            <a:ext cx="1112698" cy="270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7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9061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1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24075"/>
            <a:ext cx="10534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0246" y="2016281"/>
            <a:ext cx="5769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5883" y="2007044"/>
            <a:ext cx="5769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7555" y="2792134"/>
            <a:ext cx="35695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9337" y="3242407"/>
            <a:ext cx="3052336" cy="28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409" y="4091708"/>
            <a:ext cx="10801645" cy="794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29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3025"/>
            <a:ext cx="109061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6028" y="2909455"/>
            <a:ext cx="669354" cy="2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5700" y="3270559"/>
            <a:ext cx="4114517" cy="26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846" y="3685309"/>
            <a:ext cx="7504263" cy="233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556" y="4017819"/>
            <a:ext cx="7504263" cy="28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0210" y="4442691"/>
            <a:ext cx="669354" cy="2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0282" y="4821381"/>
            <a:ext cx="669354" cy="2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8355" y="5237018"/>
            <a:ext cx="1334372" cy="233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76450"/>
            <a:ext cx="10563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3482" y="3531043"/>
            <a:ext cx="38189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663" y="4380788"/>
            <a:ext cx="76889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61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46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33550"/>
            <a:ext cx="109918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9846" y="289373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5336" y="40390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781050"/>
            <a:ext cx="10915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7628" y="11757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391" y="30415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8464" y="37988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2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14475"/>
            <a:ext cx="10915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3227" y="196086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7809" y="308769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9991" y="42422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0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823912"/>
            <a:ext cx="109918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8464" y="41775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90687"/>
            <a:ext cx="109728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8463" y="17114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6936" y="28660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8463" y="39928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6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14475"/>
            <a:ext cx="109251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9810" y="22748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155" y="41498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2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62212"/>
            <a:ext cx="109156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9227" y="25519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06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2024-10-15T07:55:06Z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