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25" y="3086100"/>
            <a:ext cx="42481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19250"/>
            <a:ext cx="109156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4253" y="21841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435" y="38189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4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090612"/>
            <a:ext cx="109442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8145" y="326480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2726" y="433622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65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385887"/>
            <a:ext cx="96107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8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81125"/>
            <a:ext cx="109442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5781" y="13713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436" y="301542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18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609725"/>
            <a:ext cx="96869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67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04950"/>
            <a:ext cx="110204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1963" y="150989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8145" y="395753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19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33462"/>
            <a:ext cx="109728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089" y="1944006"/>
            <a:ext cx="7266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6798" y="2932296"/>
            <a:ext cx="7266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7489" y="3412587"/>
            <a:ext cx="7266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0470" y="3911349"/>
            <a:ext cx="7266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9307" y="4391640"/>
            <a:ext cx="7266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4652" y="5361458"/>
            <a:ext cx="24353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92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276475"/>
            <a:ext cx="1053465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3235" y="2276515"/>
            <a:ext cx="27770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9998" y="2267279"/>
            <a:ext cx="7266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162" y="4133024"/>
            <a:ext cx="10221602" cy="64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02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285875"/>
            <a:ext cx="95916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1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764704"/>
            <a:ext cx="10487025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9489" y="1260516"/>
            <a:ext cx="7728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7707" y="1242043"/>
            <a:ext cx="3848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1088" y="4022189"/>
            <a:ext cx="6619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1269" y="4012953"/>
            <a:ext cx="6619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9851" y="3994480"/>
            <a:ext cx="6619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09887" y="4003717"/>
            <a:ext cx="6619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02978" y="4022190"/>
            <a:ext cx="6619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8032" y="4493244"/>
            <a:ext cx="6619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70614" y="4982772"/>
            <a:ext cx="1373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0650" y="6008009"/>
            <a:ext cx="10267785" cy="771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49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876300"/>
            <a:ext cx="10877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1963" y="411455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1199" y="5112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790575"/>
            <a:ext cx="108966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1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4870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636912"/>
            <a:ext cx="1046797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97816" y="1546842"/>
            <a:ext cx="6712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8870" y="1546842"/>
            <a:ext cx="6712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0070" y="2027133"/>
            <a:ext cx="6712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579" y="3070842"/>
            <a:ext cx="10277021" cy="1408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67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766887"/>
            <a:ext cx="105346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6908" y="3754334"/>
            <a:ext cx="10286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653" y="4650261"/>
            <a:ext cx="10286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2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36712"/>
            <a:ext cx="108394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9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806152"/>
            <a:ext cx="105346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36871" y="807932"/>
            <a:ext cx="64716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180" y="1297459"/>
            <a:ext cx="29895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0907" y="1777752"/>
            <a:ext cx="11699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0871" y="1796223"/>
            <a:ext cx="70814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2180" y="2276513"/>
            <a:ext cx="25738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2871" y="2756804"/>
            <a:ext cx="32389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2253" y="4290041"/>
            <a:ext cx="32112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59125" y="4668731"/>
            <a:ext cx="25738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03780" y="5159145"/>
            <a:ext cx="32389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72943" y="5666258"/>
            <a:ext cx="51323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8290" y="6137312"/>
            <a:ext cx="30080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71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120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243137"/>
            <a:ext cx="108775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436" y="226727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0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1138237"/>
            <a:ext cx="84105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719387"/>
            <a:ext cx="10944225" cy="141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1963" y="271986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73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62150"/>
            <a:ext cx="109251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3490" y="246124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44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36712"/>
            <a:ext cx="109632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6544" y="286764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2726" y="387440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1962" y="485346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04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981075"/>
            <a:ext cx="109251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8726" y="200866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2617" y="344029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7381" y="496429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96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43087"/>
            <a:ext cx="109251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9490" y="333869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63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2024-10-15T07:51:36Z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