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5" r:id="rId6"/>
    <p:sldId id="384" r:id="rId7"/>
    <p:sldId id="383" r:id="rId8"/>
    <p:sldId id="381" r:id="rId9"/>
    <p:sldId id="380" r:id="rId10"/>
    <p:sldId id="378" r:id="rId11"/>
    <p:sldId id="379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6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5.png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26.png"/><Relationship Id="rId2" Type="http://schemas.openxmlformats.org/officeDocument/2006/relationships/tags" Target="../tags/tag12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4320" y="2747645"/>
            <a:ext cx="6562725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64"/>
          <a:stretch>
            <a:fillRect/>
          </a:stretch>
        </p:blipFill>
        <p:spPr>
          <a:xfrm>
            <a:off x="767715" y="980625"/>
            <a:ext cx="10800080" cy="177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7339053" y="1928174"/>
            <a:ext cx="761904" cy="42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719830" y="2708910"/>
            <a:ext cx="43053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43809" y="3908894"/>
            <a:ext cx="552380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/>
          <a:stretch>
            <a:fillRect/>
          </a:stretch>
        </p:blipFill>
        <p:spPr>
          <a:xfrm>
            <a:off x="8832215" y="3909060"/>
            <a:ext cx="4041140" cy="276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8931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15150" y="5135230"/>
            <a:ext cx="1291653" cy="40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09"/>
          <a:stretch>
            <a:fillRect/>
          </a:stretch>
        </p:blipFill>
        <p:spPr>
          <a:xfrm>
            <a:off x="720090" y="636905"/>
            <a:ext cx="861640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653" y="851645"/>
            <a:ext cx="2945185" cy="39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653" y="1599585"/>
            <a:ext cx="4782705" cy="36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5653" y="2364720"/>
            <a:ext cx="2215328" cy="176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3038" y="4505376"/>
            <a:ext cx="4782705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08330" y="5227320"/>
            <a:ext cx="2601595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08330" y="5923915"/>
            <a:ext cx="585597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39113"/>
            <a:ext cx="4323809" cy="448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9120" y="2019300"/>
            <a:ext cx="4666615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9910" y="2800985"/>
            <a:ext cx="4326255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662217"/>
            <a:ext cx="3847619" cy="438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4463558"/>
            <a:ext cx="4142857" cy="438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3" grpId="0" bldLvl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7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070" y="1141730"/>
            <a:ext cx="467169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6818" y="1918167"/>
            <a:ext cx="2662847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4659" y="2615342"/>
            <a:ext cx="1990914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6818" y="3312518"/>
            <a:ext cx="3840805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4385" y="4034790"/>
            <a:ext cx="5522595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4385" y="4756785"/>
            <a:ext cx="237045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7070" y="5462270"/>
            <a:ext cx="282511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7070" y="6151245"/>
            <a:ext cx="498348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1" grpId="0" animBg="1"/>
      <p:bldP spid="13" grpId="0" bldLvl="0" animBg="1"/>
      <p:bldP spid="15" grpId="0" bldLvl="0" animBg="1"/>
      <p:bldP spid="18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720090" y="972185"/>
            <a:ext cx="8976450" cy="32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16635"/>
            <a:ext cx="7668260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4865" y="1917700"/>
            <a:ext cx="6440805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748280"/>
            <a:ext cx="648271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552190"/>
            <a:ext cx="6812915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48905"/>
            <a:ext cx="10800000" cy="238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681990" y="4370070"/>
            <a:ext cx="6812915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479425" y="5187950"/>
            <a:ext cx="6812915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551815" y="5876925"/>
            <a:ext cx="8813165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4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9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593" y="1212000"/>
            <a:ext cx="3795851" cy="32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785" y="1795145"/>
            <a:ext cx="3967480" cy="93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4030" y="2929890"/>
            <a:ext cx="4019550" cy="32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2785" y="3509010"/>
            <a:ext cx="3509645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92785" y="4084955"/>
            <a:ext cx="241808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92785" y="4647565"/>
            <a:ext cx="411226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92593" y="5264571"/>
            <a:ext cx="1712929" cy="246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92785" y="5840730"/>
            <a:ext cx="2257425" cy="24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92593" y="6375428"/>
            <a:ext cx="6550241" cy="30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14" grpId="0" bldLvl="0" animBg="1"/>
      <p:bldP spid="18" grpId="0" bldLvl="0" animBg="1"/>
      <p:bldP spid="21" grpId="0" bldLvl="0" animBg="1"/>
      <p:bldP spid="24" grpId="0" animBg="1"/>
      <p:bldP spid="26" grpId="0" bldLvl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8"/>
          <a:stretch>
            <a:fillRect/>
          </a:stretch>
        </p:blipFill>
        <p:spPr>
          <a:xfrm>
            <a:off x="720090" y="972185"/>
            <a:ext cx="98406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13326" y="3017350"/>
            <a:ext cx="338938" cy="37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9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610" y="1132840"/>
            <a:ext cx="4632325" cy="108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9425" y="3050540"/>
            <a:ext cx="4869815" cy="112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9610" y="2437130"/>
            <a:ext cx="4423410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9350" y="4392719"/>
            <a:ext cx="1953908" cy="27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89610" y="4998720"/>
            <a:ext cx="6504305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89610" y="5634990"/>
            <a:ext cx="3398520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89350" y="6271813"/>
            <a:ext cx="4168338" cy="30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30" grpId="0" animBg="1"/>
      <p:bldP spid="32" grpId="0" bldLvl="0" animBg="1"/>
      <p:bldP spid="39" grpId="0" bldLvl="0" animBg="1"/>
      <p:bldP spid="4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49655"/>
            <a:ext cx="844931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625" y="1899920"/>
            <a:ext cx="6761480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783205"/>
            <a:ext cx="534479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3895" y="3574415"/>
            <a:ext cx="692023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2625" y="4375150"/>
            <a:ext cx="923988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1990" y="5135245"/>
            <a:ext cx="881316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81990" y="5895340"/>
            <a:ext cx="556704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1" grpId="0" bldLvl="0" animBg="1"/>
      <p:bldP spid="28" grpId="0" bldLvl="0" animBg="1"/>
      <p:bldP spid="31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38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58095" y="3117509"/>
            <a:ext cx="371428" cy="381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7901305" y="3356610"/>
            <a:ext cx="4440010" cy="362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58095" y="2156435"/>
            <a:ext cx="361904" cy="372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r="8220"/>
          <a:stretch>
            <a:fillRect/>
          </a:stretch>
        </p:blipFill>
        <p:spPr>
          <a:xfrm>
            <a:off x="3215640" y="3213100"/>
            <a:ext cx="4124960" cy="292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4"/>
          <a:stretch>
            <a:fillRect/>
          </a:stretch>
        </p:blipFill>
        <p:spPr>
          <a:xfrm>
            <a:off x="720090" y="972185"/>
            <a:ext cx="73203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77406" y="2449446"/>
            <a:ext cx="258568" cy="27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455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0000" y="3125796"/>
            <a:ext cx="419047" cy="371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60460" y="3716655"/>
            <a:ext cx="204089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904" y="3061073"/>
            <a:ext cx="419047" cy="38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08795" y="3644900"/>
            <a:ext cx="2553970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3883333"/>
            <a:ext cx="419047" cy="362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3573145"/>
            <a:ext cx="300926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42"/>
          <a:stretch>
            <a:fillRect/>
          </a:stretch>
        </p:blipFill>
        <p:spPr>
          <a:xfrm>
            <a:off x="720090" y="972185"/>
            <a:ext cx="108000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3994604"/>
            <a:ext cx="342857" cy="381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44335" y="3716655"/>
            <a:ext cx="2159000" cy="257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2023-10-31T09:41:49Z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