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025" y="3098800"/>
            <a:ext cx="41719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360" y="777240"/>
            <a:ext cx="8991600" cy="323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585" y="4118610"/>
            <a:ext cx="5645150" cy="218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385" y="6362700"/>
            <a:ext cx="4838700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05300" y="1395095"/>
            <a:ext cx="5911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8510" y="3429000"/>
            <a:ext cx="9182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763905"/>
            <a:ext cx="8839200" cy="191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90" y="2873375"/>
            <a:ext cx="8896350" cy="111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960" y="3984625"/>
            <a:ext cx="6273800" cy="207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050" y="6152515"/>
            <a:ext cx="5118100" cy="355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83350" y="2118995"/>
            <a:ext cx="827405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6565" y="342900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831975"/>
            <a:ext cx="893445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77075" y="4494530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835025"/>
            <a:ext cx="8972550" cy="556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6770" y="3429000"/>
            <a:ext cx="5982335" cy="239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6770" y="6008370"/>
            <a:ext cx="752856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3055" y="810260"/>
            <a:ext cx="8934450" cy="543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795" y="5952490"/>
            <a:ext cx="3175000" cy="374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35810" y="2111375"/>
            <a:ext cx="5236210" cy="431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330" y="1640840"/>
            <a:ext cx="89154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1190625"/>
            <a:ext cx="83693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7690" y="1334135"/>
            <a:ext cx="430720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850" y="1266190"/>
            <a:ext cx="2660650" cy="248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1985" y="1964055"/>
            <a:ext cx="5258435" cy="3852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385" y="806450"/>
            <a:ext cx="8896350" cy="562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1720" y="6092190"/>
            <a:ext cx="4121150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3430" y="4152265"/>
            <a:ext cx="5680075" cy="2406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8455" y="1080135"/>
            <a:ext cx="559435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8455" y="1148080"/>
            <a:ext cx="5670550" cy="5048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698625"/>
            <a:ext cx="8915400" cy="3460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1615" y="784860"/>
            <a:ext cx="8858250" cy="113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385" y="2179955"/>
            <a:ext cx="8896350" cy="382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6970" y="217995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6970" y="494982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0" y="965200"/>
            <a:ext cx="8407400" cy="492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9110" y="1026160"/>
            <a:ext cx="4307205" cy="4979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793750"/>
            <a:ext cx="4273550" cy="527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3075" y="892810"/>
            <a:ext cx="4307205" cy="522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980" y="819785"/>
            <a:ext cx="8915400" cy="308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510" y="4064635"/>
            <a:ext cx="4648200" cy="996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4725035"/>
            <a:ext cx="1549400" cy="31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1510" y="5276850"/>
            <a:ext cx="1854200" cy="355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5710" y="5276850"/>
            <a:ext cx="3892550" cy="361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1510" y="5800725"/>
            <a:ext cx="1473200" cy="342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8555" y="2527935"/>
            <a:ext cx="215265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6415" y="4049395"/>
            <a:ext cx="6202680" cy="227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653415"/>
            <a:ext cx="5746750" cy="603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3370" y="702310"/>
            <a:ext cx="5974080" cy="5989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527175"/>
            <a:ext cx="8991600" cy="38036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515" y="842645"/>
            <a:ext cx="850265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7690" y="842645"/>
            <a:ext cx="5731510" cy="568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7660" y="679450"/>
            <a:ext cx="7518400" cy="415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730" y="4972050"/>
            <a:ext cx="57086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100" y="4920615"/>
            <a:ext cx="2724150" cy="641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9730" y="5668645"/>
            <a:ext cx="519430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4030" y="5668645"/>
            <a:ext cx="2571750" cy="43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7650" y="725170"/>
            <a:ext cx="4307205" cy="160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7660" y="2576830"/>
            <a:ext cx="7710805" cy="223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18285" y="4962525"/>
            <a:ext cx="8618855" cy="130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812800"/>
            <a:ext cx="8896350" cy="52324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5861050" cy="522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836930"/>
            <a:ext cx="1733550" cy="250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3573145"/>
            <a:ext cx="2762250" cy="257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660" y="836930"/>
            <a:ext cx="5912485" cy="522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692785"/>
            <a:ext cx="5537200" cy="592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692785"/>
            <a:ext cx="3325495" cy="107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1000" y="2040255"/>
            <a:ext cx="5655945" cy="4577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990" y="778510"/>
            <a:ext cx="8953500" cy="385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515" y="4632960"/>
            <a:ext cx="313690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035" y="4579620"/>
            <a:ext cx="2565400" cy="210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1900" y="6288405"/>
            <a:ext cx="1111250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6995" y="6288405"/>
            <a:ext cx="1225550" cy="34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82785" y="146367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2785" y="356552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772920"/>
            <a:ext cx="56324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331595"/>
            <a:ext cx="5633085" cy="345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320" y="1426210"/>
            <a:ext cx="891540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320" y="3371850"/>
            <a:ext cx="887730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4685" y="213423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8965" y="413702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783590"/>
            <a:ext cx="89154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845" y="3926840"/>
            <a:ext cx="6559550" cy="274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05645" y="2134235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4155" y="797560"/>
            <a:ext cx="8915400" cy="386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5" y="3750310"/>
            <a:ext cx="1416050" cy="25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030" y="5934710"/>
            <a:ext cx="1136650" cy="35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44685" y="2804160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764540"/>
            <a:ext cx="88963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885" y="3211195"/>
            <a:ext cx="24003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5145" y="2096770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5555" y="884555"/>
            <a:ext cx="88392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555" y="1420495"/>
            <a:ext cx="885825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98995" y="2872740"/>
            <a:ext cx="55308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3770" y="4921250"/>
            <a:ext cx="116586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6080" y="4921250"/>
            <a:ext cx="21177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4350" y="5568315"/>
            <a:ext cx="133413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845" y="805180"/>
            <a:ext cx="889635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959860"/>
            <a:ext cx="6350000" cy="234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9630" y="1798955"/>
            <a:ext cx="55308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9670" y="3959860"/>
            <a:ext cx="55308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2025-02-19T09:25:14Z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