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8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3" name="yt_shape_12573"/>
          <p:cNvSpPr txBox="1"/>
          <p:nvPr/>
        </p:nvSpPr>
        <p:spPr>
          <a:xfrm>
            <a:off x="510212" y="1268413"/>
            <a:ext cx="1138852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剪纸是我们国家特别悠久的民间艺术形式之一，它是人们用祥和的图案企望吉祥、幸福的一种寄托，下列剪纸图形中，既是轴对称图形又是中心对称图形的是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74" name="yt_image_1257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244" y="2450939"/>
            <a:ext cx="970407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75" name="yt_image_1257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014" y="2236802"/>
            <a:ext cx="86182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76" name="yt_image_12576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1566" y="2264630"/>
            <a:ext cx="904113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77" name="yt_image_1257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1408" y="2319730"/>
            <a:ext cx="882396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0" name="yt_shape_12580"/>
          <p:cNvSpPr txBox="1"/>
          <p:nvPr/>
        </p:nvSpPr>
        <p:spPr>
          <a:xfrm>
            <a:off x="595413" y="318588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581" name="yt_shape_12581"/>
          <p:cNvSpPr txBox="1"/>
          <p:nvPr/>
        </p:nvSpPr>
        <p:spPr>
          <a:xfrm>
            <a:off x="2763298" y="31969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582" name="yt_shape_12582"/>
          <p:cNvSpPr txBox="1"/>
          <p:nvPr/>
        </p:nvSpPr>
        <p:spPr>
          <a:xfrm>
            <a:off x="4961995" y="318588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583" name="yt_shape_12583"/>
          <p:cNvSpPr txBox="1"/>
          <p:nvPr/>
        </p:nvSpPr>
        <p:spPr>
          <a:xfrm>
            <a:off x="7162572" y="316440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2584" name="yt_shape_12584"/>
          <p:cNvSpPr txBox="1"/>
          <p:nvPr/>
        </p:nvSpPr>
        <p:spPr>
          <a:xfrm>
            <a:off x="579478" y="3794094"/>
            <a:ext cx="8265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5" name="yt_table_125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972684"/>
              </p:ext>
            </p:extLst>
          </p:nvPr>
        </p:nvGraphicFramePr>
        <p:xfrm>
          <a:off x="579478" y="4273397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A26A4B6-90A3-B5D7-8235-B917BF2E0EDC}"/>
              </a:ext>
            </a:extLst>
          </p:cNvPr>
          <p:cNvSpPr txBox="1"/>
          <p:nvPr/>
        </p:nvSpPr>
        <p:spPr>
          <a:xfrm>
            <a:off x="10890629" y="17106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DCA44-9F9D-31FC-0CF4-F77AD895B059}"/>
              </a:ext>
            </a:extLst>
          </p:cNvPr>
          <p:cNvSpPr txBox="1"/>
          <p:nvPr/>
        </p:nvSpPr>
        <p:spPr>
          <a:xfrm>
            <a:off x="7996754" y="37472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38" name="yt_shape_12638"/>
              <p:cNvSpPr txBox="1"/>
              <p:nvPr/>
            </p:nvSpPr>
            <p:spPr>
              <a:xfrm>
                <a:off x="623392" y="112474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638" name="yt_shape_12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124744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646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43" name="yt_shape_12643"/>
          <p:cNvSpPr txBox="1"/>
          <p:nvPr/>
        </p:nvSpPr>
        <p:spPr>
          <a:xfrm>
            <a:off x="623273" y="40093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0" name="yt_shape_12640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22477" y="2070452"/>
            <a:ext cx="2181384" cy="1774052"/>
            <a:chOff x="0" y="0"/>
            <a:chExt cx="2072259" cy="1685304"/>
          </a:xfrm>
        </p:grpSpPr>
        <p:pic>
          <p:nvPicPr>
            <p:cNvPr id="2" name="yt_image_12640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225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2" name="yt_shape_12642"/>
            <p:cNvSpPr txBox="1"/>
            <p:nvPr/>
          </p:nvSpPr>
          <p:spPr>
            <a:xfrm>
              <a:off x="426665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644"/>
              <p:cNvSpPr txBox="1"/>
              <p:nvPr/>
            </p:nvSpPr>
            <p:spPr>
              <a:xfrm>
                <a:off x="575833" y="2070452"/>
                <a:ext cx="8395312" cy="4133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33" y="2070452"/>
                <a:ext cx="8395312" cy="4133889"/>
              </a:xfrm>
              <a:prstGeom prst="rect">
                <a:avLst/>
              </a:prstGeom>
              <a:blipFill>
                <a:blip r:embed="rId4"/>
                <a:stretch>
                  <a:fillRect l="-2177" t="-1327" r="-1306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43ED446-81D0-1C4E-C496-B04119AC62C6}"/>
              </a:ext>
            </a:extLst>
          </p:cNvPr>
          <p:cNvSpPr txBox="1"/>
          <p:nvPr/>
        </p:nvSpPr>
        <p:spPr>
          <a:xfrm>
            <a:off x="485822" y="2023646"/>
            <a:ext cx="635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25455A-4A10-A41F-E570-B196C375F5A0}"/>
              </a:ext>
            </a:extLst>
          </p:cNvPr>
          <p:cNvSpPr txBox="1"/>
          <p:nvPr/>
        </p:nvSpPr>
        <p:spPr>
          <a:xfrm>
            <a:off x="485822" y="2499134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7C0E6E-0D70-EFD0-B4AA-D3F5E7983772}"/>
              </a:ext>
            </a:extLst>
          </p:cNvPr>
          <p:cNvSpPr txBox="1"/>
          <p:nvPr/>
        </p:nvSpPr>
        <p:spPr>
          <a:xfrm>
            <a:off x="485822" y="2974622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DD52DB6-728A-5695-F2E6-E81C09FAB252}"/>
                  </a:ext>
                </a:extLst>
              </p:cNvPr>
              <p:cNvSpPr txBox="1"/>
              <p:nvPr/>
            </p:nvSpPr>
            <p:spPr>
              <a:xfrm>
                <a:off x="485822" y="3450110"/>
                <a:ext cx="40441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DD52DB6-728A-5695-F2E6-E81C09FAB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22" y="3450110"/>
                <a:ext cx="4044188" cy="613931"/>
              </a:xfrm>
              <a:prstGeom prst="rect">
                <a:avLst/>
              </a:prstGeom>
              <a:blipFill>
                <a:blip r:embed="rId5"/>
                <a:stretch>
                  <a:fillRect l="-2413" r="-256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13F95AD-59DF-4E6F-DD77-06F4ABB894B6}"/>
              </a:ext>
            </a:extLst>
          </p:cNvPr>
          <p:cNvSpPr txBox="1"/>
          <p:nvPr/>
        </p:nvSpPr>
        <p:spPr>
          <a:xfrm>
            <a:off x="485822" y="3970429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75DDA4D-84A5-A350-135A-F56764B41447}"/>
                  </a:ext>
                </a:extLst>
              </p:cNvPr>
              <p:cNvSpPr txBox="1"/>
              <p:nvPr/>
            </p:nvSpPr>
            <p:spPr>
              <a:xfrm>
                <a:off x="485822" y="4445917"/>
                <a:ext cx="21946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75DDA4D-84A5-A350-135A-F56764B41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22" y="4445917"/>
                <a:ext cx="2194624" cy="765061"/>
              </a:xfrm>
              <a:prstGeom prst="rect">
                <a:avLst/>
              </a:prstGeom>
              <a:blipFill>
                <a:blip r:embed="rId6"/>
                <a:stretch>
                  <a:fillRect l="-4444" r="-472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2666D8B-FB79-61D0-E9F8-7D91D284270C}"/>
                  </a:ext>
                </a:extLst>
              </p:cNvPr>
              <p:cNvSpPr txBox="1"/>
              <p:nvPr/>
            </p:nvSpPr>
            <p:spPr>
              <a:xfrm>
                <a:off x="485822" y="5117367"/>
                <a:ext cx="8494204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2666D8B-FB79-61D0-E9F8-7D91D2842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22" y="5117367"/>
                <a:ext cx="8494204" cy="632727"/>
              </a:xfrm>
              <a:prstGeom prst="rect">
                <a:avLst/>
              </a:prstGeom>
              <a:blipFill>
                <a:blip r:embed="rId7"/>
                <a:stretch>
                  <a:fillRect l="-1149" r="-122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2C31981-987B-EB4A-E856-14200F6B3C58}"/>
                  </a:ext>
                </a:extLst>
              </p:cNvPr>
              <p:cNvSpPr txBox="1"/>
              <p:nvPr/>
            </p:nvSpPr>
            <p:spPr>
              <a:xfrm>
                <a:off x="485822" y="5656481"/>
                <a:ext cx="29932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2C31981-987B-EB4A-E856-14200F6B3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22" y="5656481"/>
                <a:ext cx="2993264" cy="554686"/>
              </a:xfrm>
              <a:prstGeom prst="rect">
                <a:avLst/>
              </a:prstGeom>
              <a:blipFill>
                <a:blip r:embed="rId8"/>
                <a:stretch>
                  <a:fillRect l="-3259" t="-1099" r="-305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" name="yt_shape_12646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2650" name="yt_shape_12650"/>
          <p:cNvSpPr txBox="1"/>
          <p:nvPr/>
        </p:nvSpPr>
        <p:spPr>
          <a:xfrm>
            <a:off x="539881" y="43264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7" name="yt_shape_12647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00823" y="1889375"/>
            <a:ext cx="2551176" cy="2183652"/>
            <a:chOff x="0" y="0"/>
            <a:chExt cx="2551176" cy="2183652"/>
          </a:xfrm>
        </p:grpSpPr>
        <p:pic>
          <p:nvPicPr>
            <p:cNvPr id="2" name="yt_image_1264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51176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9" name="yt_shape_12649"/>
            <p:cNvSpPr txBox="1"/>
            <p:nvPr/>
          </p:nvSpPr>
          <p:spPr>
            <a:xfrm>
              <a:off x="666124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651" name="yt_shape_12651"/>
          <p:cNvSpPr txBox="1"/>
          <p:nvPr/>
        </p:nvSpPr>
        <p:spPr>
          <a:xfrm>
            <a:off x="559613" y="2046721"/>
            <a:ext cx="4632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D14161-D91E-E170-F560-293B0844548C}"/>
              </a:ext>
            </a:extLst>
          </p:cNvPr>
          <p:cNvSpPr txBox="1"/>
          <p:nvPr/>
        </p:nvSpPr>
        <p:spPr>
          <a:xfrm>
            <a:off x="263233" y="2455421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FB36BB-695F-598E-2CB8-1B98DCE6F92F}"/>
              </a:ext>
            </a:extLst>
          </p:cNvPr>
          <p:cNvSpPr txBox="1"/>
          <p:nvPr/>
        </p:nvSpPr>
        <p:spPr>
          <a:xfrm>
            <a:off x="263232" y="2930909"/>
            <a:ext cx="532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FDE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D941AE-7E55-9A41-938D-C4F34E54A346}"/>
              </a:ext>
            </a:extLst>
          </p:cNvPr>
          <p:cNvSpPr txBox="1"/>
          <p:nvPr/>
        </p:nvSpPr>
        <p:spPr>
          <a:xfrm>
            <a:off x="263231" y="3440920"/>
            <a:ext cx="532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B0BC845-3046-62CB-12F1-07BE72C921A3}"/>
                  </a:ext>
                </a:extLst>
              </p:cNvPr>
              <p:cNvSpPr txBox="1"/>
              <p:nvPr/>
            </p:nvSpPr>
            <p:spPr>
              <a:xfrm>
                <a:off x="239557" y="3500009"/>
                <a:ext cx="55207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B0BC845-3046-62CB-12F1-07BE72C92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57" y="3500009"/>
                <a:ext cx="5520753" cy="1611643"/>
              </a:xfrm>
              <a:prstGeom prst="rect">
                <a:avLst/>
              </a:prstGeom>
              <a:blipFill>
                <a:blip r:embed="rId3"/>
                <a:stretch>
                  <a:fillRect l="-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368668F2-717A-2D30-E21E-7F7632E7BDF3}"/>
              </a:ext>
            </a:extLst>
          </p:cNvPr>
          <p:cNvSpPr txBox="1"/>
          <p:nvPr/>
        </p:nvSpPr>
        <p:spPr>
          <a:xfrm>
            <a:off x="266269" y="5013737"/>
            <a:ext cx="71978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A339A2E-7452-01B8-AD8E-9BAB6F68B863}"/>
              </a:ext>
            </a:extLst>
          </p:cNvPr>
          <p:cNvSpPr txBox="1"/>
          <p:nvPr/>
        </p:nvSpPr>
        <p:spPr>
          <a:xfrm>
            <a:off x="263231" y="5428117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C9CD30B-2A75-A809-8500-4AC9F477583E}"/>
              </a:ext>
            </a:extLst>
          </p:cNvPr>
          <p:cNvSpPr txBox="1"/>
          <p:nvPr/>
        </p:nvSpPr>
        <p:spPr>
          <a:xfrm>
            <a:off x="263231" y="5903605"/>
            <a:ext cx="431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3FC724-664B-E6F6-CFA4-4AB0ACC8DB05}"/>
              </a:ext>
            </a:extLst>
          </p:cNvPr>
          <p:cNvSpPr txBox="1"/>
          <p:nvPr/>
        </p:nvSpPr>
        <p:spPr>
          <a:xfrm>
            <a:off x="279289" y="6327976"/>
            <a:ext cx="54810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 ∴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ABDF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2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C8BEE2D7-A91D-15DC-200A-B4CF79E55175}"/>
              </a:ext>
            </a:extLst>
          </p:cNvPr>
          <p:cNvSpPr txBox="1"/>
          <p:nvPr/>
        </p:nvSpPr>
        <p:spPr>
          <a:xfrm>
            <a:off x="540000" y="900000"/>
            <a:ext cx="3016852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>
                <a:noFill/>
                <a:latin typeface="Times New Roman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ABDF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>
                <a:noFill/>
                <a:latin typeface="Times New Roman"/>
                <a:ea typeface="宋体"/>
              </a:rPr>
              <a:t>⁠</a:t>
            </a:r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55" name="yt_shape_12655"/>
              <p:cNvSpPr txBox="1"/>
              <p:nvPr/>
            </p:nvSpPr>
            <p:spPr>
              <a:xfrm>
                <a:off x="540000" y="1859435"/>
                <a:ext cx="7541680" cy="46901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𝐴𝐵𝐷𝐹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𝐴𝐵𝐷𝐹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55" name="yt_shape_1265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7541680" cy="4690130"/>
              </a:xfrm>
              <a:prstGeom prst="rect">
                <a:avLst/>
              </a:prstGeom>
              <a:blipFill>
                <a:blip r:embed="rId2"/>
                <a:stretch>
                  <a:fillRect l="-2506" t="-1040" r="-162" b="-2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C726673-176A-E59A-417C-0503ECA749C2}"/>
              </a:ext>
            </a:extLst>
          </p:cNvPr>
          <p:cNvSpPr txBox="1"/>
          <p:nvPr/>
        </p:nvSpPr>
        <p:spPr>
          <a:xfrm>
            <a:off x="449989" y="1812629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22DADA-EA54-536D-656B-A8ACD3DD0902}"/>
              </a:ext>
            </a:extLst>
          </p:cNvPr>
          <p:cNvSpPr txBox="1"/>
          <p:nvPr/>
        </p:nvSpPr>
        <p:spPr>
          <a:xfrm>
            <a:off x="449989" y="2288117"/>
            <a:ext cx="565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A3AAEBB-442F-0D84-245C-5A896C248AC1}"/>
                  </a:ext>
                </a:extLst>
              </p:cNvPr>
              <p:cNvSpPr txBox="1"/>
              <p:nvPr/>
            </p:nvSpPr>
            <p:spPr>
              <a:xfrm>
                <a:off x="449989" y="2763605"/>
                <a:ext cx="5089272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5, 'mathAnswerShape': 1}">
                <a:extLst>
                  <a:ext uri="{FF2B5EF4-FFF2-40B4-BE49-F238E27FC236}">
                    <a16:creationId xmlns:a16="http://schemas.microsoft.com/office/drawing/2014/main" id="{AA3AAEBB-442F-0D84-245C-5A896C248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3605"/>
                <a:ext cx="5089272" cy="632727"/>
              </a:xfrm>
              <a:prstGeom prst="rect">
                <a:avLst/>
              </a:prstGeom>
              <a:blipFill>
                <a:blip r:embed="rId3"/>
                <a:stretch>
                  <a:fillRect l="-1916" r="-191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599344-2009-CC9A-FDD1-33F43D6AEFE3}"/>
                  </a:ext>
                </a:extLst>
              </p:cNvPr>
              <p:cNvSpPr txBox="1"/>
              <p:nvPr/>
            </p:nvSpPr>
            <p:spPr>
              <a:xfrm>
                <a:off x="449989" y="3302720"/>
                <a:ext cx="6540754" cy="637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-200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𝐴𝐵𝐷𝐹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5, 'mathAnswerShape': 1}">
                <a:extLst>
                  <a:ext uri="{FF2B5EF4-FFF2-40B4-BE49-F238E27FC236}">
                    <a16:creationId xmlns:a16="http://schemas.microsoft.com/office/drawing/2014/main" id="{00599344-2009-CC9A-FDD1-33F43D6AE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2720"/>
                <a:ext cx="6540754" cy="637680"/>
              </a:xfrm>
              <a:prstGeom prst="rect">
                <a:avLst/>
              </a:prstGeom>
              <a:blipFill>
                <a:blip r:embed="rId4"/>
                <a:stretch>
                  <a:fillRect l="-1491" r="-149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4FE8B2E-9CCF-F64C-EB8D-0B472CF2F444}"/>
              </a:ext>
            </a:extLst>
          </p:cNvPr>
          <p:cNvSpPr txBox="1"/>
          <p:nvPr/>
        </p:nvSpPr>
        <p:spPr>
          <a:xfrm>
            <a:off x="449989" y="3846788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33830E-F4C8-B742-EE39-945967B5CC58}"/>
              </a:ext>
            </a:extLst>
          </p:cNvPr>
          <p:cNvSpPr txBox="1"/>
          <p:nvPr/>
        </p:nvSpPr>
        <p:spPr>
          <a:xfrm>
            <a:off x="449989" y="4322276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5F2CC3-AED6-420F-533C-D0AF83EAFF61}"/>
              </a:ext>
            </a:extLst>
          </p:cNvPr>
          <p:cNvSpPr txBox="1"/>
          <p:nvPr/>
        </p:nvSpPr>
        <p:spPr>
          <a:xfrm>
            <a:off x="449989" y="4797765"/>
            <a:ext cx="2512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6223700-AC41-649D-7583-CB5497E422A6}"/>
                  </a:ext>
                </a:extLst>
              </p:cNvPr>
              <p:cNvSpPr txBox="1"/>
              <p:nvPr/>
            </p:nvSpPr>
            <p:spPr>
              <a:xfrm>
                <a:off x="449989" y="5273252"/>
                <a:ext cx="4720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2" name="文本框 11" descr="{'rangeId': 25, 'mathAnswerShape': 1}">
                <a:extLst>
                  <a:ext uri="{FF2B5EF4-FFF2-40B4-BE49-F238E27FC236}">
                    <a16:creationId xmlns:a16="http://schemas.microsoft.com/office/drawing/2014/main" id="{C6223700-AC41-649D-7583-CB5497E42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3252"/>
                <a:ext cx="4720336" cy="765061"/>
              </a:xfrm>
              <a:prstGeom prst="rect">
                <a:avLst/>
              </a:prstGeom>
              <a:blipFill>
                <a:blip r:embed="rId5"/>
                <a:stretch>
                  <a:fillRect l="-2067" r="-19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8FE953A-90E8-A13E-1956-73237F39E35B}"/>
                  </a:ext>
                </a:extLst>
              </p:cNvPr>
              <p:cNvSpPr txBox="1"/>
              <p:nvPr/>
            </p:nvSpPr>
            <p:spPr>
              <a:xfrm>
                <a:off x="449989" y="5944701"/>
                <a:ext cx="7547229" cy="6063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-200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𝐴𝐵𝐷𝐹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3" name="文本框 12" descr="{'rangeId': 25, 'mathAnswerShape': 1}">
                <a:extLst>
                  <a:ext uri="{FF2B5EF4-FFF2-40B4-BE49-F238E27FC236}">
                    <a16:creationId xmlns:a16="http://schemas.microsoft.com/office/drawing/2014/main" id="{78FE953A-90E8-A13E-1956-73237F39E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4701"/>
                <a:ext cx="7547229" cy="606311"/>
              </a:xfrm>
              <a:prstGeom prst="rect">
                <a:avLst/>
              </a:prstGeom>
              <a:blipFill>
                <a:blip r:embed="rId6"/>
                <a:stretch>
                  <a:fillRect l="-1292" r="-129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2652"/>
          <p:cNvSpPr txBox="1"/>
          <p:nvPr/>
        </p:nvSpPr>
        <p:spPr>
          <a:xfrm>
            <a:off x="477744" y="1227960"/>
            <a:ext cx="6589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6" name="yt_shape_12647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00823" y="1889375"/>
            <a:ext cx="2551176" cy="2183652"/>
            <a:chOff x="0" y="0"/>
            <a:chExt cx="2551176" cy="2183652"/>
          </a:xfrm>
        </p:grpSpPr>
        <p:pic>
          <p:nvPicPr>
            <p:cNvPr id="17" name="yt_image_1264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551176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2649"/>
            <p:cNvSpPr txBox="1"/>
            <p:nvPr/>
          </p:nvSpPr>
          <p:spPr>
            <a:xfrm>
              <a:off x="666124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7" name="yt_shape_12587"/>
          <p:cNvSpPr txBox="1"/>
          <p:nvPr/>
        </p:nvSpPr>
        <p:spPr>
          <a:xfrm>
            <a:off x="479376" y="1196752"/>
            <a:ext cx="1102860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1" name="yt_table_125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764835"/>
              </p:ext>
            </p:extLst>
          </p:nvPr>
        </p:nvGraphicFramePr>
        <p:xfrm>
          <a:off x="462707" y="229295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grpSp>
        <p:nvGrpSpPr>
          <p:cNvPr id="12588" name="yt_shape_12588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2854" y="1948077"/>
            <a:ext cx="2175129" cy="1640727"/>
            <a:chOff x="0" y="0"/>
            <a:chExt cx="2175129" cy="1640727"/>
          </a:xfrm>
        </p:grpSpPr>
        <p:pic>
          <p:nvPicPr>
            <p:cNvPr id="2" name="yt_image_1258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5129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0" name="yt_shape_12590"/>
            <p:cNvSpPr txBox="1"/>
            <p:nvPr/>
          </p:nvSpPr>
          <p:spPr>
            <a:xfrm>
              <a:off x="554283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2E0998-A18A-B83A-0B1E-2E292C90B346}"/>
              </a:ext>
            </a:extLst>
          </p:cNvPr>
          <p:cNvSpPr txBox="1"/>
          <p:nvPr/>
        </p:nvSpPr>
        <p:spPr>
          <a:xfrm>
            <a:off x="3910440" y="16171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3" name="yt_shape_12593"/>
              <p:cNvSpPr txBox="1"/>
              <p:nvPr/>
            </p:nvSpPr>
            <p:spPr>
              <a:xfrm>
                <a:off x="540000" y="1268413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593" name="yt_shape_12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r="-49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8" name="yt_table_125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72573"/>
              </p:ext>
            </p:extLst>
          </p:nvPr>
        </p:nvGraphicFramePr>
        <p:xfrm>
          <a:off x="539881" y="243822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grpSp>
        <p:nvGrpSpPr>
          <p:cNvPr id="12595" name="yt_shape_12595_skip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2076" y="2060258"/>
            <a:ext cx="1669923" cy="2030490"/>
            <a:chOff x="0" y="0"/>
            <a:chExt cx="1669923" cy="2030490"/>
          </a:xfrm>
        </p:grpSpPr>
        <p:pic>
          <p:nvPicPr>
            <p:cNvPr id="2" name="yt_image_1259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9923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7" name="yt_shape_12597"/>
            <p:cNvSpPr txBox="1"/>
            <p:nvPr/>
          </p:nvSpPr>
          <p:spPr>
            <a:xfrm>
              <a:off x="301680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E81C003-6F5B-5BAB-AD3F-F2704B11E124}"/>
              </a:ext>
            </a:extLst>
          </p:cNvPr>
          <p:cNvSpPr txBox="1"/>
          <p:nvPr/>
        </p:nvSpPr>
        <p:spPr>
          <a:xfrm>
            <a:off x="6476139" y="1697095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40000" y="127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04" name="yt_shape_12604"/>
          <p:cNvSpPr txBox="1"/>
          <p:nvPr/>
        </p:nvSpPr>
        <p:spPr>
          <a:xfrm>
            <a:off x="539881" y="44986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1" name="yt_shape_12601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8403" y="2536337"/>
            <a:ext cx="1835193" cy="2268475"/>
            <a:chOff x="0" y="0"/>
            <a:chExt cx="1797939" cy="2063637"/>
          </a:xfrm>
        </p:grpSpPr>
        <p:pic>
          <p:nvPicPr>
            <p:cNvPr id="2" name="yt_image_1260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7939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3" name="yt_shape_12603"/>
            <p:cNvSpPr txBox="1"/>
            <p:nvPr/>
          </p:nvSpPr>
          <p:spPr>
            <a:xfrm>
              <a:off x="365688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67B512-0AEE-455F-6BA3-50F69F58866B}"/>
              </a:ext>
            </a:extLst>
          </p:cNvPr>
          <p:cNvSpPr txBox="1"/>
          <p:nvPr/>
        </p:nvSpPr>
        <p:spPr>
          <a:xfrm>
            <a:off x="6012589" y="17015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5" name="yt_shape_12605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09" name="yt_shape_12609"/>
          <p:cNvSpPr txBox="1"/>
          <p:nvPr/>
        </p:nvSpPr>
        <p:spPr>
          <a:xfrm>
            <a:off x="539881" y="44336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6" name="yt_shape_12606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0366" y="2523522"/>
            <a:ext cx="2131268" cy="2200916"/>
            <a:chOff x="0" y="0"/>
            <a:chExt cx="1939671" cy="2003058"/>
          </a:xfrm>
        </p:grpSpPr>
        <p:pic>
          <p:nvPicPr>
            <p:cNvPr id="2" name="yt_image_1260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671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8" name="yt_shape_12608"/>
            <p:cNvSpPr txBox="1"/>
            <p:nvPr/>
          </p:nvSpPr>
          <p:spPr>
            <a:xfrm>
              <a:off x="436554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17E4BD-7FFA-EAA8-9EDD-B546BF63F68A}"/>
              </a:ext>
            </a:extLst>
          </p:cNvPr>
          <p:cNvSpPr txBox="1"/>
          <p:nvPr/>
        </p:nvSpPr>
        <p:spPr>
          <a:xfrm>
            <a:off x="3480527" y="169709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437680" y="1228887"/>
            <a:ext cx="1131664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锦江区期末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14" name="yt_shape_12614"/>
          <p:cNvSpPr txBox="1"/>
          <p:nvPr/>
        </p:nvSpPr>
        <p:spPr>
          <a:xfrm>
            <a:off x="437561" y="45393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11" name="yt_shape_12611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0395" y="2539408"/>
            <a:ext cx="1991210" cy="1979622"/>
            <a:chOff x="0" y="0"/>
            <a:chExt cx="1677924" cy="1668159"/>
          </a:xfrm>
        </p:grpSpPr>
        <p:pic>
          <p:nvPicPr>
            <p:cNvPr id="2" name="yt_image_1261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92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3" name="yt_shape_12613"/>
            <p:cNvSpPr txBox="1"/>
            <p:nvPr/>
          </p:nvSpPr>
          <p:spPr>
            <a:xfrm>
              <a:off x="305681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3C5FD0-DBAA-90B8-5E61-AAE409E1FC94}"/>
              </a:ext>
            </a:extLst>
          </p:cNvPr>
          <p:cNvSpPr txBox="1"/>
          <p:nvPr/>
        </p:nvSpPr>
        <p:spPr>
          <a:xfrm>
            <a:off x="11045026" y="16473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15" name="yt_shape_12615"/>
              <p:cNvSpPr txBox="1"/>
              <p:nvPr/>
            </p:nvSpPr>
            <p:spPr>
              <a:xfrm>
                <a:off x="540001" y="1268413"/>
                <a:ext cx="10884592" cy="2118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益阳市中考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，分别以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的长为半径画弧，两弧交于点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，作射线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615" name="yt_shape_12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268413"/>
                <a:ext cx="10884592" cy="2118400"/>
              </a:xfrm>
              <a:prstGeom prst="rect">
                <a:avLst/>
              </a:prstGeom>
              <a:blipFill>
                <a:blip r:embed="rId2"/>
                <a:stretch>
                  <a:fillRect l="-1737" t="-2299" r="-1681" b="-5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20" name="yt_shape_12620"/>
          <p:cNvSpPr txBox="1"/>
          <p:nvPr/>
        </p:nvSpPr>
        <p:spPr>
          <a:xfrm>
            <a:off x="539881" y="51369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17" name="yt_shape_12617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7404" y="3501008"/>
            <a:ext cx="2297191" cy="1762859"/>
            <a:chOff x="0" y="0"/>
            <a:chExt cx="2017395" cy="1548144"/>
          </a:xfrm>
        </p:grpSpPr>
        <p:pic>
          <p:nvPicPr>
            <p:cNvPr id="2" name="yt_image_12617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7395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9" name="yt_shape_12619"/>
            <p:cNvSpPr txBox="1"/>
            <p:nvPr/>
          </p:nvSpPr>
          <p:spPr>
            <a:xfrm>
              <a:off x="475416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C6F540-4C09-09DA-8BD9-E063C9DFEDF5}"/>
              </a:ext>
            </a:extLst>
          </p:cNvPr>
          <p:cNvSpPr txBox="1"/>
          <p:nvPr/>
        </p:nvSpPr>
        <p:spPr>
          <a:xfrm>
            <a:off x="1631504" y="28486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447518" y="1084478"/>
            <a:ext cx="11532664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25" name="yt_shape_12625"/>
          <p:cNvSpPr txBox="1"/>
          <p:nvPr/>
        </p:nvSpPr>
        <p:spPr>
          <a:xfrm>
            <a:off x="447518" y="36251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2" name="yt_shape_12622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98485"/>
            <a:ext cx="1927094" cy="2168259"/>
            <a:chOff x="0" y="0"/>
            <a:chExt cx="1639062" cy="1844181"/>
          </a:xfrm>
        </p:grpSpPr>
        <p:pic>
          <p:nvPicPr>
            <p:cNvPr id="2" name="yt_image_12622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9062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4" name="yt_shape_12624"/>
            <p:cNvSpPr txBox="1"/>
            <p:nvPr/>
          </p:nvSpPr>
          <p:spPr>
            <a:xfrm>
              <a:off x="286250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626"/>
              <p:cNvSpPr txBox="1"/>
              <p:nvPr/>
            </p:nvSpPr>
            <p:spPr>
              <a:xfrm>
                <a:off x="447518" y="1527469"/>
                <a:ext cx="4473982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518" y="1527469"/>
                <a:ext cx="4473982" cy="5322291"/>
              </a:xfrm>
              <a:prstGeom prst="rect">
                <a:avLst/>
              </a:prstGeom>
              <a:blipFill>
                <a:blip r:embed="rId3"/>
                <a:stretch>
                  <a:fillRect l="-4087" t="-1031" r="-3270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50106BC-436B-0316-6BA3-50F335BEAD3D}"/>
              </a:ext>
            </a:extLst>
          </p:cNvPr>
          <p:cNvSpPr txBox="1"/>
          <p:nvPr/>
        </p:nvSpPr>
        <p:spPr>
          <a:xfrm>
            <a:off x="357507" y="1480663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720A30-C467-117B-B6C2-4E51E6BADABC}"/>
              </a:ext>
            </a:extLst>
          </p:cNvPr>
          <p:cNvSpPr txBox="1"/>
          <p:nvPr/>
        </p:nvSpPr>
        <p:spPr>
          <a:xfrm>
            <a:off x="357507" y="1956151"/>
            <a:ext cx="461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09C975-AD73-92E9-BB62-5E40CC79D6D1}"/>
              </a:ext>
            </a:extLst>
          </p:cNvPr>
          <p:cNvSpPr txBox="1"/>
          <p:nvPr/>
        </p:nvSpPr>
        <p:spPr>
          <a:xfrm>
            <a:off x="357507" y="2431639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36C517-CBBF-EF44-EC4D-CA7B61E6C0B6}"/>
              </a:ext>
            </a:extLst>
          </p:cNvPr>
          <p:cNvSpPr txBox="1"/>
          <p:nvPr/>
        </p:nvSpPr>
        <p:spPr>
          <a:xfrm>
            <a:off x="357507" y="2907127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8D829D-A56B-6C9F-B2FD-0BD93FBB8466}"/>
              </a:ext>
            </a:extLst>
          </p:cNvPr>
          <p:cNvSpPr txBox="1"/>
          <p:nvPr/>
        </p:nvSpPr>
        <p:spPr>
          <a:xfrm>
            <a:off x="357507" y="3382615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3E16376-9EB7-46CC-ADD9-8DDBF389B68A}"/>
                  </a:ext>
                </a:extLst>
              </p:cNvPr>
              <p:cNvSpPr txBox="1"/>
              <p:nvPr/>
            </p:nvSpPr>
            <p:spPr>
              <a:xfrm>
                <a:off x="366963" y="3620607"/>
                <a:ext cx="25457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3E16376-9EB7-46CC-ADD9-8DDBF389B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963" y="3620607"/>
                <a:ext cx="2545779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34E0F743-A092-EF45-360C-5C6729349640}"/>
              </a:ext>
            </a:extLst>
          </p:cNvPr>
          <p:cNvSpPr txBox="1"/>
          <p:nvPr/>
        </p:nvSpPr>
        <p:spPr>
          <a:xfrm>
            <a:off x="357507" y="5376134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F1DA0AA-D866-C87B-8484-366E342E2505}"/>
              </a:ext>
            </a:extLst>
          </p:cNvPr>
          <p:cNvSpPr txBox="1"/>
          <p:nvPr/>
        </p:nvSpPr>
        <p:spPr>
          <a:xfrm>
            <a:off x="357507" y="5851622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C53BFE-1987-5A3D-0427-6E6E9071E505}"/>
              </a:ext>
            </a:extLst>
          </p:cNvPr>
          <p:cNvSpPr txBox="1"/>
          <p:nvPr/>
        </p:nvSpPr>
        <p:spPr>
          <a:xfrm>
            <a:off x="357507" y="632711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51384" y="1196752"/>
            <a:ext cx="101197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32" name="yt_shape_12632"/>
          <p:cNvSpPr txBox="1"/>
          <p:nvPr/>
        </p:nvSpPr>
        <p:spPr>
          <a:xfrm>
            <a:off x="551384" y="37332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9" name="yt_shape_12629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90323" y="2040124"/>
            <a:ext cx="1980819" cy="1854468"/>
            <a:chOff x="0" y="0"/>
            <a:chExt cx="1980819" cy="1854468"/>
          </a:xfrm>
        </p:grpSpPr>
        <p:pic>
          <p:nvPicPr>
            <p:cNvPr id="2" name="yt_image_12629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081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1" name="yt_shape_12631"/>
            <p:cNvSpPr txBox="1"/>
            <p:nvPr/>
          </p:nvSpPr>
          <p:spPr>
            <a:xfrm>
              <a:off x="380945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633" name="yt_shape_12633"/>
          <p:cNvSpPr txBox="1"/>
          <p:nvPr/>
        </p:nvSpPr>
        <p:spPr>
          <a:xfrm>
            <a:off x="517138" y="1677875"/>
            <a:ext cx="4084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E15F49-D861-D68F-2587-027CB3FF08B6}"/>
              </a:ext>
            </a:extLst>
          </p:cNvPr>
          <p:cNvSpPr txBox="1"/>
          <p:nvPr/>
        </p:nvSpPr>
        <p:spPr>
          <a:xfrm>
            <a:off x="407368" y="2158998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F6C7E4-70AE-002B-0352-9D7A0EA4F736}"/>
              </a:ext>
            </a:extLst>
          </p:cNvPr>
          <p:cNvSpPr txBox="1"/>
          <p:nvPr/>
        </p:nvSpPr>
        <p:spPr>
          <a:xfrm>
            <a:off x="407368" y="263448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71B780-1316-5B46-C1F2-89F75CD4E222}"/>
              </a:ext>
            </a:extLst>
          </p:cNvPr>
          <p:cNvSpPr txBox="1"/>
          <p:nvPr/>
        </p:nvSpPr>
        <p:spPr>
          <a:xfrm>
            <a:off x="407368" y="3109974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6861412-CFE6-CEC6-43EB-73EAEB6C3A3D}"/>
                  </a:ext>
                </a:extLst>
              </p:cNvPr>
              <p:cNvSpPr txBox="1"/>
              <p:nvPr/>
            </p:nvSpPr>
            <p:spPr>
              <a:xfrm>
                <a:off x="407368" y="3585462"/>
                <a:ext cx="3482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6861412-CFE6-CEC6-43EB-73EAEB6C3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585462"/>
                <a:ext cx="3482086" cy="765061"/>
              </a:xfrm>
              <a:prstGeom prst="rect">
                <a:avLst/>
              </a:prstGeom>
              <a:blipFill>
                <a:blip r:embed="rId3"/>
                <a:stretch>
                  <a:fillRect l="-2802" r="-315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937AEC6-3264-2F2B-ADA5-081EE18BF4C6}"/>
              </a:ext>
            </a:extLst>
          </p:cNvPr>
          <p:cNvSpPr txBox="1"/>
          <p:nvPr/>
        </p:nvSpPr>
        <p:spPr>
          <a:xfrm>
            <a:off x="407368" y="4256911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75BFBA-A654-769E-4BE2-431010B163C1}"/>
              </a:ext>
            </a:extLst>
          </p:cNvPr>
          <p:cNvSpPr txBox="1"/>
          <p:nvPr/>
        </p:nvSpPr>
        <p:spPr>
          <a:xfrm>
            <a:off x="407368" y="4732399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C19FBC-0552-4988-2A0D-0D7EAF99C708}"/>
              </a:ext>
            </a:extLst>
          </p:cNvPr>
          <p:cNvSpPr txBox="1"/>
          <p:nvPr/>
        </p:nvSpPr>
        <p:spPr>
          <a:xfrm>
            <a:off x="407368" y="5207887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2634">
                <a:extLst>
                  <a:ext uri="{FF2B5EF4-FFF2-40B4-BE49-F238E27FC236}">
                    <a16:creationId xmlns:a16="http://schemas.microsoft.com/office/drawing/2014/main" id="{0B5B31F8-53DE-CE25-95E8-88E80CACA76A}"/>
                  </a:ext>
                </a:extLst>
              </p:cNvPr>
              <p:cNvSpPr txBox="1"/>
              <p:nvPr/>
            </p:nvSpPr>
            <p:spPr>
              <a:xfrm>
                <a:off x="407368" y="5776987"/>
                <a:ext cx="943392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2634">
                <a:extLst>
                  <a:ext uri="{FF2B5EF4-FFF2-40B4-BE49-F238E27FC236}">
                    <a16:creationId xmlns:a16="http://schemas.microsoft.com/office/drawing/2014/main" id="{0B5B31F8-53DE-CE25-95E8-88E80CACA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776987"/>
                <a:ext cx="9433929" cy="465577"/>
              </a:xfrm>
              <a:prstGeom prst="rect">
                <a:avLst/>
              </a:prstGeom>
              <a:blipFill>
                <a:blip r:embed="rId4"/>
                <a:stretch>
                  <a:fillRect l="-2004" t="-5263" r="-97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3085A2A-40B1-10ED-190B-9BEBDA2DA5F8}"/>
                  </a:ext>
                </a:extLst>
              </p:cNvPr>
              <p:cNvSpPr txBox="1"/>
              <p:nvPr/>
            </p:nvSpPr>
            <p:spPr>
              <a:xfrm>
                <a:off x="7512033" y="5730181"/>
                <a:ext cx="10057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3085A2A-40B1-10ED-190B-9BEBDA2DA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2033" y="5730181"/>
                <a:ext cx="1005714" cy="613931"/>
              </a:xfrm>
              <a:prstGeom prst="rect">
                <a:avLst/>
              </a:prstGeom>
              <a:blipFill>
                <a:blip r:embed="rId5"/>
                <a:stretch>
                  <a:fillRect l="-909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CB90CD7-725C-F91B-31B8-A21940702A48}"/>
              </a:ext>
            </a:extLst>
          </p:cNvPr>
          <p:cNvCxnSpPr/>
          <p:nvPr/>
        </p:nvCxnSpPr>
        <p:spPr>
          <a:xfrm>
            <a:off x="7331520" y="6245099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1271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2023-11-02T04:31:46Z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