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6" r:id="rId5"/>
    <p:sldId id="385" r:id="rId6"/>
    <p:sldId id="383" r:id="rId7"/>
    <p:sldId id="382" r:id="rId8"/>
    <p:sldId id="380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70" r:id="rId18"/>
    <p:sldId id="369" r:id="rId19"/>
    <p:sldId id="367" r:id="rId20"/>
    <p:sldId id="366" r:id="rId21"/>
    <p:sldId id="365" r:id="rId22"/>
    <p:sldId id="364" r:id="rId23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6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9545" y="2719070"/>
            <a:ext cx="6772275" cy="1419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65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9370" y="3803650"/>
            <a:ext cx="2342515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651885" y="3789045"/>
            <a:ext cx="2529840" cy="44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271270" y="4389120"/>
            <a:ext cx="4154805" cy="1092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199515" y="5589270"/>
            <a:ext cx="3091815" cy="419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343660" y="6217285"/>
            <a:ext cx="3531235" cy="57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21" grpId="0" bldLvl="0" animBg="1"/>
      <p:bldP spid="26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9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38885"/>
            <a:ext cx="5616575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020570"/>
            <a:ext cx="3728720" cy="59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03"/>
          <a:stretch>
            <a:fillRect/>
          </a:stretch>
        </p:blipFill>
        <p:spPr>
          <a:xfrm>
            <a:off x="720090" y="972185"/>
            <a:ext cx="804046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3759" y="4142984"/>
            <a:ext cx="2997311" cy="320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13510" y="4677410"/>
            <a:ext cx="3081020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376127" y="5456145"/>
            <a:ext cx="1975839" cy="343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1413407" y="6105264"/>
            <a:ext cx="2900383" cy="350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7390" y="3917950"/>
            <a:ext cx="4419600" cy="2395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bldLvl="0" animBg="1"/>
      <p:bldP spid="24" grpId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8"/>
          <a:stretch>
            <a:fillRect/>
          </a:stretch>
        </p:blipFill>
        <p:spPr>
          <a:xfrm>
            <a:off x="720090" y="972185"/>
            <a:ext cx="8400505" cy="4531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1096016"/>
            <a:ext cx="2371428" cy="333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1887855"/>
            <a:ext cx="7221855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59765" y="2698750"/>
            <a:ext cx="4679315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3547745"/>
            <a:ext cx="6283960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4453989"/>
            <a:ext cx="2276190" cy="333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1" grpId="0" bldLvl="0" animBg="1"/>
      <p:bldP spid="13" grpId="0" bldLvl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32555"/>
            <a:ext cx="10747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98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3260" y="1157605"/>
            <a:ext cx="5861685" cy="1577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02640" y="2913380"/>
            <a:ext cx="3221990" cy="386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32155" y="3732530"/>
            <a:ext cx="3293745" cy="37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02640" y="4551045"/>
            <a:ext cx="4038600" cy="37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802640" y="5351780"/>
            <a:ext cx="3971925" cy="386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83210" y="6207527"/>
            <a:ext cx="2262560" cy="322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6" grpId="0" bldLvl="0" animBg="1"/>
      <p:bldP spid="19" grpId="0" bldLvl="0" animBg="1"/>
      <p:bldP spid="21" grpId="0" bldLvl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2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6435" y="1180465"/>
            <a:ext cx="4201160" cy="359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6435" y="1915160"/>
            <a:ext cx="3828415" cy="192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20030" y="4110782"/>
            <a:ext cx="4451340" cy="333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6435" y="4828540"/>
            <a:ext cx="5739130" cy="35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20030" y="5605043"/>
            <a:ext cx="2942552" cy="300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38810" y="6281420"/>
            <a:ext cx="3611880" cy="35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animBg="1"/>
      <p:bldP spid="12" grpId="0" bldLvl="0" animBg="1"/>
      <p:bldP spid="16" grpId="0" animBg="1"/>
      <p:bldP spid="1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549275"/>
            <a:ext cx="8744585" cy="6542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95325" y="728980"/>
            <a:ext cx="4236720" cy="53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92785" y="1412875"/>
            <a:ext cx="4268470" cy="58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23570" y="2204720"/>
            <a:ext cx="3272790" cy="39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623570" y="2853055"/>
            <a:ext cx="4728845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3489960"/>
            <a:ext cx="4673600" cy="521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3"/>
            </p:custDataLst>
          </p:nvPr>
        </p:nvSpPr>
        <p:spPr bwMode="auto">
          <a:xfrm>
            <a:off x="692785" y="4220845"/>
            <a:ext cx="3239135" cy="53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4"/>
            </p:custDataLst>
          </p:nvPr>
        </p:nvSpPr>
        <p:spPr bwMode="auto">
          <a:xfrm>
            <a:off x="3935730" y="4149090"/>
            <a:ext cx="3239135" cy="53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5"/>
            </p:custDataLst>
          </p:nvPr>
        </p:nvSpPr>
        <p:spPr bwMode="auto">
          <a:xfrm>
            <a:off x="623570" y="4881245"/>
            <a:ext cx="5126990" cy="53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6"/>
            </p:custDataLst>
          </p:nvPr>
        </p:nvSpPr>
        <p:spPr bwMode="auto">
          <a:xfrm>
            <a:off x="335280" y="5589270"/>
            <a:ext cx="3239135" cy="53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7"/>
            </p:custDataLst>
          </p:nvPr>
        </p:nvSpPr>
        <p:spPr bwMode="auto">
          <a:xfrm>
            <a:off x="623570" y="6237605"/>
            <a:ext cx="5918200" cy="53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0" grpId="0" bldLvl="0" animBg="1"/>
      <p:bldP spid="36" grpId="0" bldLvl="0" animBg="1"/>
      <p:bldP spid="2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98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80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8154" y="1242871"/>
            <a:ext cx="3582573" cy="350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8154" y="1999717"/>
            <a:ext cx="2284885" cy="294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8154" y="2652995"/>
            <a:ext cx="3288006" cy="374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15340" y="3401695"/>
            <a:ext cx="3456305" cy="47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8535" y="4130703"/>
            <a:ext cx="4378700" cy="326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20090" y="4797425"/>
            <a:ext cx="4678045" cy="470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8340" y="5517515"/>
            <a:ext cx="3825875" cy="49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6188075"/>
            <a:ext cx="6904355" cy="49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bldLvl="0" animBg="1"/>
      <p:bldP spid="15" grpId="0" bldLvl="0" animBg="1"/>
      <p:bldP spid="17" grpId="0" bldLvl="0" animBg="1"/>
      <p:bldP spid="19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720090" y="972185"/>
            <a:ext cx="10272485" cy="440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77142" y="3059260"/>
            <a:ext cx="333333" cy="371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5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24865" y="1238885"/>
            <a:ext cx="9793605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154565"/>
            <a:ext cx="9390476" cy="352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003341"/>
            <a:ext cx="7695238" cy="352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833044"/>
            <a:ext cx="5923809" cy="410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24761" y="4672284"/>
            <a:ext cx="7714285" cy="438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24761" y="5587819"/>
            <a:ext cx="3200000" cy="381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animBg="1"/>
      <p:bldP spid="12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3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00785"/>
            <a:ext cx="7244715" cy="63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127760" y="2853055"/>
            <a:ext cx="5767070" cy="1084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423795" y="1988820"/>
            <a:ext cx="6978015" cy="67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81990" y="4220845"/>
            <a:ext cx="5767070" cy="1084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5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5"/>
          <a:stretch>
            <a:fillRect/>
          </a:stretch>
        </p:blipFill>
        <p:spPr>
          <a:xfrm>
            <a:off x="720090" y="972185"/>
            <a:ext cx="10344875" cy="4211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58095" y="2906066"/>
            <a:ext cx="371428" cy="371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407670" y="692785"/>
            <a:ext cx="9434195" cy="4433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16315" y="2348865"/>
            <a:ext cx="480695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87"/>
          <a:stretch>
            <a:fillRect/>
          </a:stretch>
        </p:blipFill>
        <p:spPr>
          <a:xfrm>
            <a:off x="9023350" y="2780665"/>
            <a:ext cx="3168650" cy="3089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1"/>
          <a:stretch>
            <a:fillRect/>
          </a:stretch>
        </p:blipFill>
        <p:spPr>
          <a:xfrm>
            <a:off x="720090" y="972185"/>
            <a:ext cx="782456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44803" y="1758447"/>
            <a:ext cx="254588" cy="283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01159" y="5006184"/>
            <a:ext cx="320054" cy="283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80" r="29551"/>
          <a:stretch>
            <a:fillRect/>
          </a:stretch>
        </p:blipFill>
        <p:spPr>
          <a:xfrm>
            <a:off x="9552305" y="908685"/>
            <a:ext cx="1765935" cy="2395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0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220660"/>
            <a:ext cx="10800000" cy="2557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847044" y="5346708"/>
            <a:ext cx="371428" cy="381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908685"/>
            <a:ext cx="9389745" cy="3781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15380" y="2573655"/>
            <a:ext cx="498475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39380" y="4013835"/>
            <a:ext cx="659765" cy="502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22"/>
          <a:stretch>
            <a:fillRect/>
          </a:stretch>
        </p:blipFill>
        <p:spPr>
          <a:xfrm>
            <a:off x="9743440" y="1350010"/>
            <a:ext cx="2232660" cy="369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8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20000" y="3014706"/>
            <a:ext cx="1247619" cy="362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05714" y="3205613"/>
            <a:ext cx="361905" cy="57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81904" y="2928798"/>
            <a:ext cx="2209523" cy="505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96190" y="2995615"/>
            <a:ext cx="466666" cy="391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77142" y="2957434"/>
            <a:ext cx="514285" cy="448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00952" y="3854697"/>
            <a:ext cx="742857" cy="410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11" r="27552"/>
          <a:stretch>
            <a:fillRect/>
          </a:stretch>
        </p:blipFill>
        <p:spPr>
          <a:xfrm>
            <a:off x="4008120" y="3933190"/>
            <a:ext cx="2834640" cy="257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16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93588" y="5558666"/>
            <a:ext cx="262199" cy="328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2023-10-31T08:52:39Z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