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3500" y="3057525"/>
            <a:ext cx="95250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23570" y="980440"/>
            <a:ext cx="8441055" cy="159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780665"/>
            <a:ext cx="716915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23570" y="3644900"/>
            <a:ext cx="9953625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79425" y="4437380"/>
            <a:ext cx="470471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551180" y="5229225"/>
            <a:ext cx="8003540" cy="94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1" grpId="0" bldLvl="0" animBg="1"/>
      <p:bldP spid="24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91260"/>
            <a:ext cx="427291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019935"/>
            <a:ext cx="4257040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820035"/>
            <a:ext cx="967105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3706741"/>
            <a:ext cx="2619047" cy="4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554855"/>
            <a:ext cx="440309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04" y="5383795"/>
            <a:ext cx="1619047" cy="400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75460" y="2780665"/>
            <a:ext cx="3475990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1" grpId="0" animBg="1"/>
      <p:bldP spid="22" grpId="0" bldLvl="0" animBg="1"/>
      <p:bldP spid="2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45"/>
          <a:stretch>
            <a:fillRect/>
          </a:stretch>
        </p:blipFill>
        <p:spPr>
          <a:xfrm>
            <a:off x="720090" y="972185"/>
            <a:ext cx="96247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0445"/>
            <a:ext cx="879983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1967865"/>
            <a:ext cx="3271520" cy="1253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540125"/>
            <a:ext cx="4084320" cy="135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5337175"/>
            <a:ext cx="735139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330"/>
            <a:ext cx="8364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03595" y="5882714"/>
            <a:ext cx="862961" cy="30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4072" y="5882714"/>
            <a:ext cx="449920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18655" y="5882640"/>
            <a:ext cx="87249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968552" y="5882714"/>
            <a:ext cx="449920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455" y="3797142"/>
            <a:ext cx="5289793" cy="393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55" y="4583428"/>
            <a:ext cx="8916818" cy="393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260" y="5379085"/>
            <a:ext cx="253619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260" y="6155690"/>
            <a:ext cx="6572885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7939405" cy="601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9275"/>
            <a:ext cx="8173085" cy="617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auto">
          <a:xfrm>
            <a:off x="695325" y="3500755"/>
            <a:ext cx="324612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95325" y="4220845"/>
            <a:ext cx="3342640" cy="1061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695325" y="5589270"/>
            <a:ext cx="325818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623570" y="6237605"/>
            <a:ext cx="2004060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4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25145" y="963930"/>
            <a:ext cx="7501890" cy="111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79425" y="2407285"/>
            <a:ext cx="7588250" cy="96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51180" y="3573145"/>
            <a:ext cx="565213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95325" y="4149090"/>
            <a:ext cx="5151755" cy="120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79425" y="5517515"/>
            <a:ext cx="7475855" cy="120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  <p:bldP spid="24" grpId="0" bldLvl="0" animBg="1"/>
      <p:bldP spid="30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