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70" r:id="rId6"/>
    <p:sldId id="367" r:id="rId7"/>
    <p:sldId id="369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7" d="100"/>
          <a:sy n="47" d="100"/>
        </p:scale>
        <p:origin x="60" y="212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4" name="yt_shape_13654"/>
          <p:cNvSpPr txBox="1"/>
          <p:nvPr/>
        </p:nvSpPr>
        <p:spPr>
          <a:xfrm>
            <a:off x="539881" y="1258728"/>
            <a:ext cx="54918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沿坐标轴运动的点的坐标规律</a:t>
            </a:r>
          </a:p>
        </p:txBody>
      </p:sp>
      <p:sp>
        <p:nvSpPr>
          <p:cNvPr id="13655" name="yt_shape_13655"/>
          <p:cNvSpPr txBox="1"/>
          <p:nvPr/>
        </p:nvSpPr>
        <p:spPr>
          <a:xfrm>
            <a:off x="540000" y="175829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如图是探究一个质点在第一象限及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轴上的运动，在第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秒时，它从原点运动到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，接着按图中所示方向运动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，且每秒移动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个单位，那么第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秒时质点所在位置的坐标是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59" name="yt_table_1365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0112"/>
              </p:ext>
            </p:extLst>
          </p:nvPr>
        </p:nvGraphicFramePr>
        <p:xfrm>
          <a:off x="539881" y="4959355"/>
          <a:ext cx="6199823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454"/>
                    </a:ext>
                  </a:extLst>
                </a:gridCol>
                <a:gridCol w="3091180">
                  <a:extLst>
                    <a:ext uri="{9D8B030D-6E8A-4147-A177-3AD203B41FA5}">
                      <a16:colId xmlns:a16="http://schemas.microsoft.com/office/drawing/2014/main" val="104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5"/>
                  </a:ext>
                </a:extLst>
              </a:tr>
            </a:tbl>
          </a:graphicData>
        </a:graphic>
      </p:graphicFrame>
      <p:grpSp>
        <p:nvGrpSpPr>
          <p:cNvPr id="13656" name="yt_shape_13656_skip" title="H_138.7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5009" y="3197859"/>
            <a:ext cx="1419606" cy="1830400"/>
            <a:chOff x="0" y="0"/>
            <a:chExt cx="1419606" cy="1830400"/>
          </a:xfrm>
        </p:grpSpPr>
        <p:pic>
          <p:nvPicPr>
            <p:cNvPr id="2" name="yt_image_1365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19606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58" name="yt_shape_13658"/>
            <p:cNvSpPr txBox="1"/>
            <p:nvPr/>
          </p:nvSpPr>
          <p:spPr>
            <a:xfrm>
              <a:off x="176522" y="1401885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690403">
            <a:extLst>
              <a:ext uri="{FF2B5EF4-FFF2-40B4-BE49-F238E27FC236}">
                <a16:creationId xmlns:a16="http://schemas.microsoft.com/office/drawing/2014/main" id="{83F7432E-6316-297C-1F6C-ABCBF70F8C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298252"/>
            <a:ext cx="1171767" cy="365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8B2C2D8-866E-2AC7-5FFE-03F18C346B0F}"/>
              </a:ext>
            </a:extLst>
          </p:cNvPr>
          <p:cNvSpPr txBox="1"/>
          <p:nvPr/>
        </p:nvSpPr>
        <p:spPr>
          <a:xfrm>
            <a:off x="10305188" y="26624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661" name="yt_shape_13661"/>
              <p:cNvSpPr txBox="1"/>
              <p:nvPr/>
            </p:nvSpPr>
            <p:spPr>
              <a:xfrm>
                <a:off x="540000" y="1196752"/>
                <a:ext cx="11111999" cy="25479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如图，在平面直角坐标系中，将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绕点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顺时针旋转到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的位置，点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分别落在点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轴上，再将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绕点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顺时针旋转到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的位置，点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轴上，将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绕点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顺时针旋转到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的位置，点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轴上，依次进行下去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6072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661" name="yt_shape_136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96752"/>
                <a:ext cx="11111999" cy="2547942"/>
              </a:xfrm>
              <a:prstGeom prst="rect">
                <a:avLst/>
              </a:prstGeom>
              <a:blipFill>
                <a:blip r:embed="rId2"/>
                <a:stretch>
                  <a:fillRect l="-1701" t="-1914" r="-1701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66" name="yt_shape_13666"/>
          <p:cNvSpPr txBox="1"/>
          <p:nvPr/>
        </p:nvSpPr>
        <p:spPr>
          <a:xfrm>
            <a:off x="539881" y="5458445"/>
            <a:ext cx="65" cy="3600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63" name="yt_shape_13663" title="H_114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273367" y="3947846"/>
            <a:ext cx="3645027" cy="1528648"/>
            <a:chOff x="0" y="0"/>
            <a:chExt cx="3645027" cy="1528648"/>
          </a:xfrm>
        </p:grpSpPr>
        <p:pic>
          <p:nvPicPr>
            <p:cNvPr id="2" name="yt_image_13663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645027" cy="1064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65" name="yt_shape_13665"/>
            <p:cNvSpPr txBox="1"/>
            <p:nvPr/>
          </p:nvSpPr>
          <p:spPr>
            <a:xfrm>
              <a:off x="1289232" y="1100133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1D8B357-9C6E-FF67-74C7-683FEF021F79}"/>
              </a:ext>
            </a:extLst>
          </p:cNvPr>
          <p:cNvSpPr txBox="1"/>
          <p:nvPr/>
        </p:nvSpPr>
        <p:spPr>
          <a:xfrm>
            <a:off x="1059589" y="3248875"/>
            <a:ext cx="216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6072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7" name="yt_shape_13667"/>
          <p:cNvSpPr txBox="1"/>
          <p:nvPr/>
        </p:nvSpPr>
        <p:spPr>
          <a:xfrm>
            <a:off x="540001" y="1340768"/>
            <a:ext cx="11111998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嘉兴市中考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在平面直角坐标系中，一只蚂蚁从原点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出发，按向上、向右、向下、向右的方向依次不断移动，每次移动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个单位，其行走路线如图所示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668" name="yt_image_1366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9972" y="2636912"/>
            <a:ext cx="5607841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70" name="yt_shape_13670"/>
          <p:cNvSpPr txBox="1"/>
          <p:nvPr/>
        </p:nvSpPr>
        <p:spPr>
          <a:xfrm>
            <a:off x="437680" y="4725144"/>
            <a:ext cx="11316640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填写下列各点的坐标：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31468FF-7660-94B4-50DA-3F837D373117}"/>
              </a:ext>
            </a:extLst>
          </p:cNvPr>
          <p:cNvSpPr txBox="1"/>
          <p:nvPr/>
        </p:nvSpPr>
        <p:spPr>
          <a:xfrm>
            <a:off x="4749807" y="467833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51A9D4-0C6A-F100-E637-3F5A1B266C98}"/>
              </a:ext>
            </a:extLst>
          </p:cNvPr>
          <p:cNvSpPr txBox="1"/>
          <p:nvPr/>
        </p:nvSpPr>
        <p:spPr>
          <a:xfrm>
            <a:off x="7170743" y="467833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CE457F9-D3F1-4238-81B7-252DA99DE39E}"/>
              </a:ext>
            </a:extLst>
          </p:cNvPr>
          <p:cNvSpPr txBox="1"/>
          <p:nvPr/>
        </p:nvSpPr>
        <p:spPr>
          <a:xfrm>
            <a:off x="9693281" y="4678338"/>
            <a:ext cx="18563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0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2" name="yt_shape_13672"/>
          <p:cNvSpPr txBox="1"/>
          <p:nvPr/>
        </p:nvSpPr>
        <p:spPr>
          <a:xfrm>
            <a:off x="572242" y="4690638"/>
            <a:ext cx="55303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指出蚂蚁从点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的移动方向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673" name="yt_shape_13673"/>
              <p:cNvSpPr txBox="1"/>
              <p:nvPr/>
            </p:nvSpPr>
            <p:spPr>
              <a:xfrm>
                <a:off x="545306" y="1980832"/>
                <a:ext cx="11111999" cy="27447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轴上的点的坐标有以下规律：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第偶数个点的序号为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为正整数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，其横坐标为其序号的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第奇数个点的序号为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为正整数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，其横坐标为其序号减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后的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1012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3673" name="yt_shape_136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306" y="1980832"/>
                <a:ext cx="11111999" cy="2744790"/>
              </a:xfrm>
              <a:prstGeom prst="rect">
                <a:avLst/>
              </a:prstGeom>
              <a:blipFill>
                <a:blip r:embed="rId2"/>
                <a:stretch>
                  <a:fillRect l="-1646" t="-2000" r="-1646" b="-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4F48CF0-9783-63EE-ADDC-7599E741938C}"/>
              </a:ext>
            </a:extLst>
          </p:cNvPr>
          <p:cNvSpPr txBox="1"/>
          <p:nvPr/>
        </p:nvSpPr>
        <p:spPr>
          <a:xfrm>
            <a:off x="402997" y="2095664"/>
            <a:ext cx="11287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轴上的点的坐标有以下规律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6E5687E-F260-95C3-40C7-A2389D5DC6A0}"/>
                  </a:ext>
                </a:extLst>
              </p:cNvPr>
              <p:cNvSpPr txBox="1"/>
              <p:nvPr/>
            </p:nvSpPr>
            <p:spPr>
              <a:xfrm>
                <a:off x="402997" y="2676812"/>
                <a:ext cx="112814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第偶数个点的序号为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为正整数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其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横坐标为其序号的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6E5687E-F260-95C3-40C7-A2389D5DC6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997" y="2676812"/>
                <a:ext cx="11281411" cy="765061"/>
              </a:xfrm>
              <a:prstGeom prst="rect">
                <a:avLst/>
              </a:prstGeom>
              <a:blipFill>
                <a:blip r:embed="rId3"/>
                <a:stretch>
                  <a:fillRect l="-81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AE0C131-DA33-98D2-2A0B-AAC823306B9C}"/>
                  </a:ext>
                </a:extLst>
              </p:cNvPr>
              <p:cNvSpPr txBox="1"/>
              <p:nvPr/>
            </p:nvSpPr>
            <p:spPr>
              <a:xfrm>
                <a:off x="423219" y="3173498"/>
                <a:ext cx="1002684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第奇数个点的序号为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为正整数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，其横坐标为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其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序号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减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后的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AE0C131-DA33-98D2-2A0B-AAC823306B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219" y="3173498"/>
                <a:ext cx="10026843" cy="765061"/>
              </a:xfrm>
              <a:prstGeom prst="rect">
                <a:avLst/>
              </a:prstGeom>
              <a:blipFill>
                <a:blip r:embed="rId4"/>
                <a:stretch>
                  <a:fillRect l="-912" r="-608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5BFB15B-1568-ACD7-E461-0444AA576C13}"/>
              </a:ext>
            </a:extLst>
          </p:cNvPr>
          <p:cNvSpPr txBox="1"/>
          <p:nvPr/>
        </p:nvSpPr>
        <p:spPr>
          <a:xfrm>
            <a:off x="402997" y="3717266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173C910-CAC1-3F3E-3485-BC199557890E}"/>
              </a:ext>
            </a:extLst>
          </p:cNvPr>
          <p:cNvSpPr txBox="1"/>
          <p:nvPr/>
        </p:nvSpPr>
        <p:spPr>
          <a:xfrm>
            <a:off x="384110" y="4174390"/>
            <a:ext cx="4277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坐标为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32E2AD8-F415-07FB-E33D-D6EBF34EDAF8}"/>
              </a:ext>
            </a:extLst>
          </p:cNvPr>
          <p:cNvSpPr txBox="1"/>
          <p:nvPr/>
        </p:nvSpPr>
        <p:spPr>
          <a:xfrm>
            <a:off x="263352" y="5173589"/>
            <a:ext cx="5301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轴上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98C1D3E-0E6E-23F4-978E-5FB0B28CDF13}"/>
              </a:ext>
            </a:extLst>
          </p:cNvPr>
          <p:cNvSpPr txBox="1"/>
          <p:nvPr/>
        </p:nvSpPr>
        <p:spPr>
          <a:xfrm>
            <a:off x="401333" y="5676383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FB56523-F264-CB2F-C989-D283190F317D}"/>
              </a:ext>
            </a:extLst>
          </p:cNvPr>
          <p:cNvSpPr txBox="1"/>
          <p:nvPr/>
        </p:nvSpPr>
        <p:spPr>
          <a:xfrm>
            <a:off x="403144" y="6189130"/>
            <a:ext cx="86192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的上方，则蚂蚁从点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到点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的移动方向向上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yt_shape_13671"/>
          <p:cNvSpPr txBox="1"/>
          <p:nvPr/>
        </p:nvSpPr>
        <p:spPr>
          <a:xfrm>
            <a:off x="540000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的结论，你能发现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轴上的点的坐标有什么规律？按照这个规律，请你写出点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的坐标；</a:t>
            </a:r>
          </a:p>
        </p:txBody>
      </p:sp>
      <p:pic>
        <p:nvPicPr>
          <p:cNvPr id="14" name="yt_image_1366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00056" y="1411858"/>
            <a:ext cx="5418236" cy="1461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6" name="yt_shape_13676"/>
          <p:cNvSpPr txBox="1"/>
          <p:nvPr/>
        </p:nvSpPr>
        <p:spPr>
          <a:xfrm>
            <a:off x="540000" y="1291213"/>
            <a:ext cx="703077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绕原点呈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字形运动的点的坐标规律</a:t>
            </a:r>
          </a:p>
        </p:txBody>
      </p:sp>
      <p:sp>
        <p:nvSpPr>
          <p:cNvPr id="13677" name="yt_shape_13677"/>
          <p:cNvSpPr txBox="1"/>
          <p:nvPr/>
        </p:nvSpPr>
        <p:spPr>
          <a:xfrm>
            <a:off x="540119" y="1790778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在平面直角坐标系中，横坐标、纵坐标都为整数的点称为整点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如图所示，从由里向外数第二个正方形开始，分别是由第一个正方形各顶点的横坐标和纵坐标都乘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得到的，请你观察图形，猜想由里向外第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个正方形四条边上的整点个数共有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81" name="yt_table_1368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5489802"/>
              </p:ext>
            </p:extLst>
          </p:nvPr>
        </p:nvGraphicFramePr>
        <p:xfrm>
          <a:off x="540000" y="3710476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5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5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5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3"/>
                  </a:ext>
                </a:extLst>
              </a:tr>
            </a:tbl>
          </a:graphicData>
        </a:graphic>
      </p:graphicFrame>
      <p:grpSp>
        <p:nvGrpSpPr>
          <p:cNvPr id="13678" name="yt_shape_13678_skip" title="H_174.5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0416" y="3659688"/>
            <a:ext cx="1893951" cy="2216799"/>
            <a:chOff x="0" y="0"/>
            <a:chExt cx="1893951" cy="2216799"/>
          </a:xfrm>
        </p:grpSpPr>
        <p:pic>
          <p:nvPicPr>
            <p:cNvPr id="2" name="yt_image_1367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93951" cy="1820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80" name="yt_shape_13680"/>
            <p:cNvSpPr txBox="1"/>
            <p:nvPr/>
          </p:nvSpPr>
          <p:spPr>
            <a:xfrm>
              <a:off x="413694" y="185679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690652">
            <a:extLst>
              <a:ext uri="{FF2B5EF4-FFF2-40B4-BE49-F238E27FC236}">
                <a16:creationId xmlns:a16="http://schemas.microsoft.com/office/drawing/2014/main" id="{7B5A6306-58EF-7003-1330-08C8D71948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30737"/>
            <a:ext cx="1171767" cy="365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E71F3BE-8316-C22C-575F-DC0C6A09F0E4}"/>
              </a:ext>
            </a:extLst>
          </p:cNvPr>
          <p:cNvSpPr txBox="1"/>
          <p:nvPr/>
        </p:nvSpPr>
        <p:spPr>
          <a:xfrm>
            <a:off x="1669308" y="317043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3" name="yt_shape_13683"/>
          <p:cNvSpPr txBox="1"/>
          <p:nvPr/>
        </p:nvSpPr>
        <p:spPr>
          <a:xfrm>
            <a:off x="540000" y="126361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将正整数按如图所示的规律在平面直角坐标系中进行排列，每个正整数对应一个整点坐标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均为整数，如数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687" name="yt_shape_13687"/>
          <p:cNvSpPr txBox="1"/>
          <p:nvPr/>
        </p:nvSpPr>
        <p:spPr>
          <a:xfrm>
            <a:off x="539881" y="5518030"/>
            <a:ext cx="65" cy="3600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84" name="yt_shape_13684" title="H_205.6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00302" y="2855541"/>
            <a:ext cx="2391156" cy="2680792"/>
            <a:chOff x="0" y="0"/>
            <a:chExt cx="2391156" cy="2680792"/>
          </a:xfrm>
        </p:grpSpPr>
        <p:pic>
          <p:nvPicPr>
            <p:cNvPr id="2" name="yt_image_1368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91156" cy="22162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86" name="yt_shape_13686"/>
            <p:cNvSpPr txBox="1"/>
            <p:nvPr/>
          </p:nvSpPr>
          <p:spPr>
            <a:xfrm>
              <a:off x="662297" y="2252277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70DF6AC-3F7B-5FF3-F521-AF0B8AFC194B}"/>
              </a:ext>
            </a:extLst>
          </p:cNvPr>
          <p:cNvSpPr txBox="1"/>
          <p:nvPr/>
        </p:nvSpPr>
        <p:spPr>
          <a:xfrm>
            <a:off x="2583589" y="2167781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781</Words>
  <Application>Microsoft Office PowerPoint</Application>
  <PresentationFormat>宽屏</PresentationFormat>
  <Paragraphs>45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44</cp:revision>
  <dcterms:created xsi:type="dcterms:W3CDTF">2023-05-05T05:33:04Z</dcterms:created>
  <dcterms:modified xsi:type="dcterms:W3CDTF">2023-11-02T00:40:36Z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