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66" r:id="rId6"/>
    <p:sldId id="367" r:id="rId7"/>
    <p:sldId id="372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56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bin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bin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0" name="yt_shape_12130"/>
          <p:cNvSpPr txBox="1"/>
          <p:nvPr/>
        </p:nvSpPr>
        <p:spPr>
          <a:xfrm>
            <a:off x="545751" y="1234243"/>
            <a:ext cx="11100497" cy="535414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【教材母题】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的度数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2131" name="yt_image_121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636912"/>
            <a:ext cx="2140839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2039218-8FE3-ADC8-159A-54AF9A34E1B1}"/>
              </a:ext>
            </a:extLst>
          </p:cNvPr>
          <p:cNvSpPr txBox="1"/>
          <p:nvPr/>
        </p:nvSpPr>
        <p:spPr>
          <a:xfrm>
            <a:off x="767408" y="2636242"/>
            <a:ext cx="469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C88EA3-6E16-8683-07E7-59918576E9EA}"/>
              </a:ext>
            </a:extLst>
          </p:cNvPr>
          <p:cNvSpPr txBox="1"/>
          <p:nvPr/>
        </p:nvSpPr>
        <p:spPr>
          <a:xfrm>
            <a:off x="767408" y="3111730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74B20D-555C-13E3-27FF-AC6527125F6C}"/>
                  </a:ext>
                </a:extLst>
              </p:cNvPr>
              <p:cNvSpPr txBox="1"/>
              <p:nvPr/>
            </p:nvSpPr>
            <p:spPr>
              <a:xfrm>
                <a:off x="767408" y="3587218"/>
                <a:ext cx="1789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74B20D-555C-13E3-27FF-AC6527125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3587218"/>
                <a:ext cx="1789811" cy="765061"/>
              </a:xfrm>
              <a:prstGeom prst="rect">
                <a:avLst/>
              </a:prstGeom>
              <a:blipFill>
                <a:blip r:embed="rId3"/>
                <a:stretch>
                  <a:fillRect l="-5461" r="-546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42BF680-0317-A70F-6A56-7E0DE21E9B99}"/>
                  </a:ext>
                </a:extLst>
              </p:cNvPr>
              <p:cNvSpPr txBox="1"/>
              <p:nvPr/>
            </p:nvSpPr>
            <p:spPr>
              <a:xfrm>
                <a:off x="767408" y="4258667"/>
                <a:ext cx="20422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42BF680-0317-A70F-6A56-7E0DE21E9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4258667"/>
                <a:ext cx="2042224" cy="765061"/>
              </a:xfrm>
              <a:prstGeom prst="rect">
                <a:avLst/>
              </a:prstGeom>
              <a:blipFill>
                <a:blip r:embed="rId4"/>
                <a:stretch>
                  <a:fillRect l="-4776" r="-477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D86F488-9C0E-3044-57F8-07B39C59E922}"/>
              </a:ext>
            </a:extLst>
          </p:cNvPr>
          <p:cNvSpPr txBox="1"/>
          <p:nvPr/>
        </p:nvSpPr>
        <p:spPr>
          <a:xfrm>
            <a:off x="767408" y="4930116"/>
            <a:ext cx="3318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8FF270-CD6B-5148-B7F5-1654BB87D941}"/>
              </a:ext>
            </a:extLst>
          </p:cNvPr>
          <p:cNvSpPr txBox="1"/>
          <p:nvPr/>
        </p:nvSpPr>
        <p:spPr>
          <a:xfrm>
            <a:off x="767408" y="5405604"/>
            <a:ext cx="332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2DB15B-ED69-7F1A-6514-945F1AB8CF34}"/>
              </a:ext>
            </a:extLst>
          </p:cNvPr>
          <p:cNvSpPr txBox="1"/>
          <p:nvPr/>
        </p:nvSpPr>
        <p:spPr>
          <a:xfrm>
            <a:off x="767408" y="5881092"/>
            <a:ext cx="7873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5" name="yt_shape_12135"/>
          <p:cNvSpPr txBox="1"/>
          <p:nvPr/>
        </p:nvSpPr>
        <p:spPr>
          <a:xfrm>
            <a:off x="539881" y="123691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</a:p>
        </p:txBody>
      </p:sp>
      <p:sp>
        <p:nvSpPr>
          <p:cNvPr id="12136" name="yt_shape_12136"/>
          <p:cNvSpPr txBox="1"/>
          <p:nvPr/>
        </p:nvSpPr>
        <p:spPr>
          <a:xfrm>
            <a:off x="540000" y="17162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2140" name="yt_shape_12140"/>
          <p:cNvSpPr txBox="1"/>
          <p:nvPr/>
        </p:nvSpPr>
        <p:spPr>
          <a:xfrm>
            <a:off x="539881" y="45134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37" name="yt_shape_12137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2786" y="2624863"/>
            <a:ext cx="2319213" cy="1811870"/>
            <a:chOff x="0" y="0"/>
            <a:chExt cx="2092833" cy="1635012"/>
          </a:xfrm>
        </p:grpSpPr>
        <p:pic>
          <p:nvPicPr>
            <p:cNvPr id="2" name="yt_image_12137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2833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9" name="yt_shape_12139"/>
            <p:cNvSpPr txBox="1"/>
            <p:nvPr/>
          </p:nvSpPr>
          <p:spPr>
            <a:xfrm>
              <a:off x="513135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141" name="yt_shape_12141"/>
          <p:cNvSpPr txBox="1"/>
          <p:nvPr/>
        </p:nvSpPr>
        <p:spPr>
          <a:xfrm>
            <a:off x="539881" y="2624863"/>
            <a:ext cx="2410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88574A-BADF-F97A-D633-42622864770D}"/>
              </a:ext>
            </a:extLst>
          </p:cNvPr>
          <p:cNvSpPr txBox="1"/>
          <p:nvPr/>
        </p:nvSpPr>
        <p:spPr>
          <a:xfrm>
            <a:off x="407368" y="2964410"/>
            <a:ext cx="540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0BE0B0-2435-A540-A0D4-92F334EBD553}"/>
              </a:ext>
            </a:extLst>
          </p:cNvPr>
          <p:cNvSpPr txBox="1"/>
          <p:nvPr/>
        </p:nvSpPr>
        <p:spPr>
          <a:xfrm>
            <a:off x="407368" y="343989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F5CBAB-6CBE-F4E7-D83C-122A3A6BD6D7}"/>
              </a:ext>
            </a:extLst>
          </p:cNvPr>
          <p:cNvSpPr txBox="1"/>
          <p:nvPr/>
        </p:nvSpPr>
        <p:spPr>
          <a:xfrm>
            <a:off x="407368" y="3915386"/>
            <a:ext cx="425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63DE377-FBCC-19BC-2ED6-A4EE1AC1CE84}"/>
              </a:ext>
            </a:extLst>
          </p:cNvPr>
          <p:cNvSpPr txBox="1"/>
          <p:nvPr/>
        </p:nvSpPr>
        <p:spPr>
          <a:xfrm>
            <a:off x="407368" y="4390874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A4CD6E6-3C74-2103-9ED5-C6F8637D8AC8}"/>
                  </a:ext>
                </a:extLst>
              </p:cNvPr>
              <p:cNvSpPr txBox="1"/>
              <p:nvPr/>
            </p:nvSpPr>
            <p:spPr>
              <a:xfrm>
                <a:off x="407368" y="4866362"/>
                <a:ext cx="2035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A4CD6E6-3C74-2103-9ED5-C6F8637D8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866362"/>
                <a:ext cx="2035874" cy="765061"/>
              </a:xfrm>
              <a:prstGeom prst="rect">
                <a:avLst/>
              </a:prstGeom>
              <a:blipFill>
                <a:blip r:embed="rId3"/>
                <a:stretch>
                  <a:fillRect l="-4790" r="-449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A0387067-B3FC-89F5-7381-C1EC494F5964}"/>
              </a:ext>
            </a:extLst>
          </p:cNvPr>
          <p:cNvSpPr txBox="1"/>
          <p:nvPr/>
        </p:nvSpPr>
        <p:spPr>
          <a:xfrm>
            <a:off x="407368" y="5537811"/>
            <a:ext cx="289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43" name="yt_shape_12143"/>
              <p:cNvSpPr txBox="1"/>
              <p:nvPr/>
            </p:nvSpPr>
            <p:spPr>
              <a:xfrm>
                <a:off x="540119" y="1375279"/>
                <a:ext cx="11111999" cy="4467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3" name="yt_shape_12143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5279"/>
                <a:ext cx="11111999" cy="4467441"/>
              </a:xfrm>
              <a:prstGeom prst="rect">
                <a:avLst/>
              </a:prstGeom>
              <a:blipFill>
                <a:blip r:embed="rId2"/>
                <a:stretch>
                  <a:fillRect l="-1701" t="-1230" r="-55" b="-3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A760483-B9F0-2AC4-58F4-AF3D1251CCEE}"/>
              </a:ext>
            </a:extLst>
          </p:cNvPr>
          <p:cNvSpPr txBox="1"/>
          <p:nvPr/>
        </p:nvSpPr>
        <p:spPr>
          <a:xfrm>
            <a:off x="407368" y="4499833"/>
            <a:ext cx="11089232" cy="5060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EC0ABC-EF8E-4FD4-B367-47251C216862}"/>
              </a:ext>
            </a:extLst>
          </p:cNvPr>
          <p:cNvSpPr txBox="1"/>
          <p:nvPr/>
        </p:nvSpPr>
        <p:spPr>
          <a:xfrm>
            <a:off x="407368" y="4938668"/>
            <a:ext cx="8352928" cy="7489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1" name="yt_shape_12137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173740"/>
            <a:ext cx="2319213" cy="1811870"/>
            <a:chOff x="0" y="0"/>
            <a:chExt cx="2092833" cy="1635012"/>
          </a:xfrm>
        </p:grpSpPr>
        <p:pic>
          <p:nvPicPr>
            <p:cNvPr id="12" name="yt_image_12137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2833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2139"/>
            <p:cNvSpPr txBox="1"/>
            <p:nvPr/>
          </p:nvSpPr>
          <p:spPr>
            <a:xfrm>
              <a:off x="513135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6" name="yt_shape_12146"/>
          <p:cNvSpPr txBox="1"/>
          <p:nvPr/>
        </p:nvSpPr>
        <p:spPr>
          <a:xfrm>
            <a:off x="540000" y="8612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边的延长线上一点，且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的位置关系和数量关系，并证明你的结论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49" name="yt_shape_12149"/>
          <p:cNvSpPr txBox="1"/>
          <p:nvPr/>
        </p:nvSpPr>
        <p:spPr>
          <a:xfrm>
            <a:off x="540000" y="2453154"/>
            <a:ext cx="3423758" cy="143173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750" b="0" i="0" u="none" spc="1117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950" b="0" i="0" u="none" spc="1160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2147" name="yt_image_12147" title="H_122.0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5135" y="2250002"/>
            <a:ext cx="1663039" cy="154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48" name="yt_image_12148" title="H_125.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4832" y="4522774"/>
            <a:ext cx="172364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52" name="yt_shape_12152"/>
              <p:cNvSpPr txBox="1"/>
              <p:nvPr/>
            </p:nvSpPr>
            <p:spPr>
              <a:xfrm>
                <a:off x="8472145" y="3884893"/>
                <a:ext cx="3316614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题图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52" name="yt_shape_12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2145" y="3884893"/>
                <a:ext cx="3316614" cy="1119024"/>
              </a:xfrm>
              <a:prstGeom prst="rect">
                <a:avLst/>
              </a:prstGeom>
              <a:blipFill>
                <a:blip r:embed="rId4"/>
                <a:stretch>
                  <a:fillRect l="-5699" t="-4348" r="-477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84EE23-2661-0218-BE7B-97A6584D2694}"/>
                  </a:ext>
                </a:extLst>
              </p:cNvPr>
              <p:cNvSpPr txBox="1"/>
              <p:nvPr/>
            </p:nvSpPr>
            <p:spPr>
              <a:xfrm>
                <a:off x="499135" y="2204864"/>
                <a:ext cx="34646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84EE23-2661-0218-BE7B-97A6584D2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35" y="2204864"/>
                <a:ext cx="3464623" cy="726326"/>
              </a:xfrm>
              <a:prstGeom prst="rect">
                <a:avLst/>
              </a:prstGeom>
              <a:blipFill>
                <a:blip r:embed="rId5"/>
                <a:stretch>
                  <a:fillRect l="-2817" r="-299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154"/>
              <p:cNvSpPr txBox="1"/>
              <p:nvPr/>
            </p:nvSpPr>
            <p:spPr>
              <a:xfrm>
                <a:off x="499135" y="2877448"/>
                <a:ext cx="5522346" cy="39998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证明如下：如图，连接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的中位线，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2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35" y="2877448"/>
                <a:ext cx="5522346" cy="3999813"/>
              </a:xfrm>
              <a:prstGeom prst="rect">
                <a:avLst/>
              </a:prstGeom>
              <a:blipFill>
                <a:blip r:embed="rId6"/>
                <a:stretch>
                  <a:fillRect l="-3422" t="-1220" r="-2318" b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0110FC4-262C-3DF2-5EFF-4EB00A721320}"/>
              </a:ext>
            </a:extLst>
          </p:cNvPr>
          <p:cNvSpPr txBox="1"/>
          <p:nvPr/>
        </p:nvSpPr>
        <p:spPr>
          <a:xfrm>
            <a:off x="409124" y="2830642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B2E2C8-7CC3-C172-B58C-C073565D0CD6}"/>
              </a:ext>
            </a:extLst>
          </p:cNvPr>
          <p:cNvSpPr txBox="1"/>
          <p:nvPr/>
        </p:nvSpPr>
        <p:spPr>
          <a:xfrm>
            <a:off x="409124" y="3306130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32507B7-CEF2-F74D-9970-008A193D6EE3}"/>
              </a:ext>
            </a:extLst>
          </p:cNvPr>
          <p:cNvSpPr txBox="1"/>
          <p:nvPr/>
        </p:nvSpPr>
        <p:spPr>
          <a:xfrm>
            <a:off x="409124" y="3781618"/>
            <a:ext cx="471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49CD4F-5432-FAF4-306B-C61B1B8ADA32}"/>
              </a:ext>
            </a:extLst>
          </p:cNvPr>
          <p:cNvSpPr txBox="1"/>
          <p:nvPr/>
        </p:nvSpPr>
        <p:spPr>
          <a:xfrm>
            <a:off x="409124" y="4257106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AC83D5-F6A0-73EF-F50B-0D03ACC48227}"/>
              </a:ext>
            </a:extLst>
          </p:cNvPr>
          <p:cNvSpPr txBox="1"/>
          <p:nvPr/>
        </p:nvSpPr>
        <p:spPr>
          <a:xfrm>
            <a:off x="409124" y="4732594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065572-9103-1000-EC8E-4BD458DDEAA5}"/>
              </a:ext>
            </a:extLst>
          </p:cNvPr>
          <p:cNvSpPr txBox="1"/>
          <p:nvPr/>
        </p:nvSpPr>
        <p:spPr>
          <a:xfrm>
            <a:off x="409124" y="5208082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3533405-AB7B-C05C-E246-DB768A9FB5EC}"/>
              </a:ext>
            </a:extLst>
          </p:cNvPr>
          <p:cNvSpPr txBox="1"/>
          <p:nvPr/>
        </p:nvSpPr>
        <p:spPr>
          <a:xfrm>
            <a:off x="409124" y="5683570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AA7663B-A30C-0F29-79C9-63F546DBE482}"/>
                  </a:ext>
                </a:extLst>
              </p:cNvPr>
              <p:cNvSpPr txBox="1"/>
              <p:nvPr/>
            </p:nvSpPr>
            <p:spPr>
              <a:xfrm>
                <a:off x="409124" y="6159058"/>
                <a:ext cx="31598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AA7663B-A30C-0F29-79C9-63F546DBE4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24" y="6159058"/>
                <a:ext cx="3159824" cy="726326"/>
              </a:xfrm>
              <a:prstGeom prst="rect">
                <a:avLst/>
              </a:prstGeom>
              <a:blipFill>
                <a:blip r:embed="rId7"/>
                <a:stretch>
                  <a:fillRect l="-2896" r="-347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6" name="yt_shape_12156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并延长，分别与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提示：连接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，取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161" name="yt_shape_12161"/>
          <p:cNvSpPr txBox="1"/>
          <p:nvPr/>
        </p:nvSpPr>
        <p:spPr>
          <a:xfrm>
            <a:off x="539881" y="58784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58" name="yt_shape_12158" title="H_158.1336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6444" y="2290749"/>
            <a:ext cx="1688240" cy="2277275"/>
            <a:chOff x="1271295" y="-13011"/>
            <a:chExt cx="1498481" cy="2021308"/>
          </a:xfrm>
        </p:grpSpPr>
        <p:pic>
          <p:nvPicPr>
            <p:cNvPr id="2" name="yt_image_1215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-3040" r="62586"/>
            <a:stretch/>
          </p:blipFill>
          <p:spPr bwMode="auto">
            <a:xfrm>
              <a:off x="1271295" y="-13011"/>
              <a:ext cx="1498481" cy="166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0" name="yt_shape_12160"/>
            <p:cNvSpPr txBox="1"/>
            <p:nvPr/>
          </p:nvSpPr>
          <p:spPr>
            <a:xfrm>
              <a:off x="1469255" y="16482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162"/>
              <p:cNvSpPr txBox="1"/>
              <p:nvPr/>
            </p:nvSpPr>
            <p:spPr>
              <a:xfrm>
                <a:off x="497260" y="2833878"/>
                <a:ext cx="7019550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2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60" y="2833878"/>
                <a:ext cx="7019550" cy="3027047"/>
              </a:xfrm>
              <a:prstGeom prst="rect">
                <a:avLst/>
              </a:prstGeom>
              <a:blipFill>
                <a:blip r:embed="rId3"/>
                <a:stretch>
                  <a:fillRect l="-2693" t="-1815" r="-1738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42BD14A-E3D1-3053-0C4A-1CE3F9513BD4}"/>
              </a:ext>
            </a:extLst>
          </p:cNvPr>
          <p:cNvSpPr txBox="1"/>
          <p:nvPr/>
        </p:nvSpPr>
        <p:spPr>
          <a:xfrm>
            <a:off x="407249" y="2787072"/>
            <a:ext cx="713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ED8468-E092-45D1-FF94-92A572F9A1CB}"/>
              </a:ext>
            </a:extLst>
          </p:cNvPr>
          <p:cNvSpPr txBox="1"/>
          <p:nvPr/>
        </p:nvSpPr>
        <p:spPr>
          <a:xfrm>
            <a:off x="407249" y="3262560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069228D-E32A-6592-B86F-788249BD18CC}"/>
                  </a:ext>
                </a:extLst>
              </p:cNvPr>
              <p:cNvSpPr txBox="1"/>
              <p:nvPr/>
            </p:nvSpPr>
            <p:spPr>
              <a:xfrm>
                <a:off x="407249" y="3738048"/>
                <a:ext cx="6168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069228D-E32A-6592-B86F-788249BD1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3738048"/>
                <a:ext cx="6168136" cy="765061"/>
              </a:xfrm>
              <a:prstGeom prst="rect">
                <a:avLst/>
              </a:prstGeom>
              <a:blipFill>
                <a:blip r:embed="rId4"/>
                <a:stretch>
                  <a:fillRect l="-1581" r="-15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AFCF9211-6007-448A-A04C-849A46851BFD}"/>
              </a:ext>
            </a:extLst>
          </p:cNvPr>
          <p:cNvSpPr txBox="1"/>
          <p:nvPr/>
        </p:nvSpPr>
        <p:spPr>
          <a:xfrm>
            <a:off x="407249" y="4409497"/>
            <a:ext cx="509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698761-32FF-77C3-A08E-1F6C2C17AF66}"/>
              </a:ext>
            </a:extLst>
          </p:cNvPr>
          <p:cNvSpPr txBox="1"/>
          <p:nvPr/>
        </p:nvSpPr>
        <p:spPr>
          <a:xfrm>
            <a:off x="407249" y="4884985"/>
            <a:ext cx="5401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6B98FF-FB10-EC5A-EDDE-2C9D6F96A3F7}"/>
              </a:ext>
            </a:extLst>
          </p:cNvPr>
          <p:cNvSpPr txBox="1"/>
          <p:nvPr/>
        </p:nvSpPr>
        <p:spPr>
          <a:xfrm>
            <a:off x="407249" y="5360473"/>
            <a:ext cx="315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2166" title="H_146.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-10016" r="64216" b="-1"/>
          <a:stretch/>
        </p:blipFill>
        <p:spPr bwMode="auto">
          <a:xfrm>
            <a:off x="9662267" y="4596497"/>
            <a:ext cx="1650365" cy="204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64" name="yt_shape_12164"/>
              <p:cNvSpPr txBox="1"/>
              <p:nvPr/>
            </p:nvSpPr>
            <p:spPr>
              <a:xfrm>
                <a:off x="522001" y="2140594"/>
                <a:ext cx="6747040" cy="40071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64" name="yt_shape_12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1" y="2140594"/>
                <a:ext cx="6747040" cy="4007187"/>
              </a:xfrm>
              <a:prstGeom prst="rect">
                <a:avLst/>
              </a:prstGeom>
              <a:blipFill>
                <a:blip r:embed="rId2"/>
                <a:stretch>
                  <a:fillRect l="-2803" t="-1218" r="-1899" b="-1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1AA81C-B540-B1A1-ADF9-9DDB47F49349}"/>
              </a:ext>
            </a:extLst>
          </p:cNvPr>
          <p:cNvSpPr txBox="1"/>
          <p:nvPr/>
        </p:nvSpPr>
        <p:spPr>
          <a:xfrm>
            <a:off x="424716" y="2166683"/>
            <a:ext cx="686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CFF79D-8465-4079-FEA7-73579BA138CD}"/>
              </a:ext>
            </a:extLst>
          </p:cNvPr>
          <p:cNvSpPr txBox="1"/>
          <p:nvPr/>
        </p:nvSpPr>
        <p:spPr>
          <a:xfrm>
            <a:off x="424716" y="2642171"/>
            <a:ext cx="593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66F6B9-F734-62A9-AF37-84CDF994AB37}"/>
              </a:ext>
            </a:extLst>
          </p:cNvPr>
          <p:cNvSpPr txBox="1"/>
          <p:nvPr/>
        </p:nvSpPr>
        <p:spPr>
          <a:xfrm>
            <a:off x="424716" y="3117659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6D9CCD-2355-EAFA-E117-F23936028CCF}"/>
              </a:ext>
            </a:extLst>
          </p:cNvPr>
          <p:cNvSpPr txBox="1"/>
          <p:nvPr/>
        </p:nvSpPr>
        <p:spPr>
          <a:xfrm>
            <a:off x="424716" y="3593147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F89DE3-B798-F9FA-16E7-6932679A3DEC}"/>
              </a:ext>
            </a:extLst>
          </p:cNvPr>
          <p:cNvSpPr txBox="1"/>
          <p:nvPr/>
        </p:nvSpPr>
        <p:spPr>
          <a:xfrm>
            <a:off x="424716" y="4068635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B73248-8A5D-E84B-96D8-E262BEC36B5B}"/>
              </a:ext>
            </a:extLst>
          </p:cNvPr>
          <p:cNvSpPr txBox="1"/>
          <p:nvPr/>
        </p:nvSpPr>
        <p:spPr>
          <a:xfrm>
            <a:off x="424716" y="4544123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F94D40-C0AC-8233-F261-BEFEE3ED589E}"/>
              </a:ext>
            </a:extLst>
          </p:cNvPr>
          <p:cNvSpPr txBox="1"/>
          <p:nvPr/>
        </p:nvSpPr>
        <p:spPr>
          <a:xfrm>
            <a:off x="424716" y="5019611"/>
            <a:ext cx="234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868A167-6DCB-329A-F35F-60AC63896FBB}"/>
                  </a:ext>
                </a:extLst>
              </p:cNvPr>
              <p:cNvSpPr txBox="1"/>
              <p:nvPr/>
            </p:nvSpPr>
            <p:spPr>
              <a:xfrm>
                <a:off x="424716" y="5495099"/>
                <a:ext cx="140087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868A167-6DCB-329A-F35F-60AC63896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716" y="5495099"/>
                <a:ext cx="1400874" cy="733629"/>
              </a:xfrm>
              <a:prstGeom prst="rect">
                <a:avLst/>
              </a:prstGeom>
              <a:blipFill>
                <a:blip r:embed="rId3"/>
                <a:stretch>
                  <a:fillRect l="-6987" r="-7424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157"/>
          <p:cNvSpPr txBox="1"/>
          <p:nvPr/>
        </p:nvSpPr>
        <p:spPr>
          <a:xfrm>
            <a:off x="540000" y="12340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2" name="yt_shape_12158" title="H_158.1336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02247" y="2025362"/>
            <a:ext cx="2694353" cy="2269180"/>
            <a:chOff x="898592" y="-102750"/>
            <a:chExt cx="2506591" cy="2111047"/>
          </a:xfrm>
        </p:grpSpPr>
        <p:pic>
          <p:nvPicPr>
            <p:cNvPr id="13" name="yt_image_1215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37415" t="-3040"/>
            <a:stretch/>
          </p:blipFill>
          <p:spPr bwMode="auto">
            <a:xfrm>
              <a:off x="898592" y="-102750"/>
              <a:ext cx="2506591" cy="166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160"/>
            <p:cNvSpPr txBox="1"/>
            <p:nvPr/>
          </p:nvSpPr>
          <p:spPr>
            <a:xfrm>
              <a:off x="1469255" y="16482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5" name="yt_image_12166" title="H_146.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38907" t="-6144" b="-1"/>
          <a:stretch/>
        </p:blipFill>
        <p:spPr bwMode="auto">
          <a:xfrm>
            <a:off x="8740611" y="4391003"/>
            <a:ext cx="2817624" cy="197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1088</Words>
  <Application>Microsoft Office PowerPoint</Application>
  <PresentationFormat>宽屏</PresentationFormat>
  <Paragraphs>94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43</cp:revision>
  <dcterms:created xsi:type="dcterms:W3CDTF">2023-05-05T05:33:04Z</dcterms:created>
  <dcterms:modified xsi:type="dcterms:W3CDTF">2023-11-01T14:13:51Z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