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81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3.png"/><Relationship Id="rId2" Type="http://schemas.openxmlformats.org/officeDocument/2006/relationships/tags" Target="../tags/tag2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6265" y="2981325"/>
            <a:ext cx="10999470" cy="782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0"/>
          <a:stretch>
            <a:fillRect/>
          </a:stretch>
        </p:blipFill>
        <p:spPr>
          <a:xfrm>
            <a:off x="839470" y="1412875"/>
            <a:ext cx="11346180" cy="402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1340485"/>
            <a:ext cx="546354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839470" y="2394585"/>
            <a:ext cx="6027420" cy="113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22935" y="3644900"/>
            <a:ext cx="4421505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4943475" y="3789045"/>
            <a:ext cx="546354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67080" y="4758055"/>
            <a:ext cx="546354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99"/>
          <a:stretch>
            <a:fillRect/>
          </a:stretch>
        </p:blipFill>
        <p:spPr>
          <a:xfrm>
            <a:off x="1199515" y="5300980"/>
            <a:ext cx="7458710" cy="115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063750" y="5445125"/>
            <a:ext cx="710565" cy="83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67080" y="908685"/>
            <a:ext cx="10288270" cy="63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080" y="83693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695325" y="1772920"/>
            <a:ext cx="5158740" cy="127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767080" y="3357245"/>
            <a:ext cx="5172710" cy="136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623570" y="5013325"/>
            <a:ext cx="5229860" cy="95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auto">
          <a:xfrm>
            <a:off x="479425" y="604901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"/>
          <a:stretch>
            <a:fillRect/>
          </a:stretch>
        </p:blipFill>
        <p:spPr>
          <a:xfrm>
            <a:off x="695325" y="548640"/>
            <a:ext cx="8923020" cy="628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885" y="3041650"/>
            <a:ext cx="444754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760" y="3717290"/>
            <a:ext cx="444754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1199515" y="4725035"/>
            <a:ext cx="4832985" cy="213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720090" y="972185"/>
            <a:ext cx="9696540" cy="445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4910"/>
            <a:ext cx="9680575" cy="218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595370"/>
            <a:ext cx="473964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422140"/>
            <a:ext cx="656780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80"/>
          <a:stretch>
            <a:fillRect/>
          </a:stretch>
        </p:blipFill>
        <p:spPr>
          <a:xfrm>
            <a:off x="720090" y="564515"/>
            <a:ext cx="7838440" cy="616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836930"/>
            <a:ext cx="376618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570" y="1484630"/>
            <a:ext cx="191833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880" y="2143125"/>
            <a:ext cx="387540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5325" y="2852420"/>
            <a:ext cx="420052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23570" y="3429000"/>
            <a:ext cx="145796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063750" y="3462020"/>
            <a:ext cx="340042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95935" y="6052820"/>
            <a:ext cx="524383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51180" y="4156710"/>
            <a:ext cx="7610475" cy="189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5" grpId="0" bldLvl="0" animBg="1"/>
      <p:bldP spid="21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2250" y="1229995"/>
            <a:ext cx="512635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07711"/>
            <a:ext cx="2409523" cy="34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8030" y="2890520"/>
            <a:ext cx="627634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39699"/>
            <a:ext cx="1838095" cy="43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34285" y="3739699"/>
            <a:ext cx="2933333" cy="43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bldLvl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720090" y="972185"/>
            <a:ext cx="1020073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9"/>
          <a:stretch>
            <a:fillRect/>
          </a:stretch>
        </p:blipFill>
        <p:spPr>
          <a:xfrm>
            <a:off x="1199515" y="3500755"/>
            <a:ext cx="10796905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1"/>
          <a:stretch>
            <a:fillRect/>
          </a:stretch>
        </p:blipFill>
        <p:spPr>
          <a:xfrm>
            <a:off x="720090" y="630555"/>
            <a:ext cx="1002284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080" y="83693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720090" y="155702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623570" y="242062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551180" y="3068955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479425" y="3924935"/>
            <a:ext cx="5172075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551180" y="4725035"/>
            <a:ext cx="5172075" cy="205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50"/>
          <a:stretch>
            <a:fillRect/>
          </a:stretch>
        </p:blipFill>
        <p:spPr>
          <a:xfrm>
            <a:off x="623570" y="764540"/>
            <a:ext cx="10206990" cy="483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83693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479425" y="170053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auto">
          <a:xfrm>
            <a:off x="407035" y="2637155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5"/>
            </p:custDataLst>
          </p:nvPr>
        </p:nvSpPr>
        <p:spPr bwMode="auto">
          <a:xfrm>
            <a:off x="335280" y="3284855"/>
            <a:ext cx="64547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6"/>
            </p:custDataLst>
          </p:nvPr>
        </p:nvSpPr>
        <p:spPr bwMode="auto">
          <a:xfrm>
            <a:off x="551180" y="4076700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7"/>
            </p:custDataLst>
          </p:nvPr>
        </p:nvSpPr>
        <p:spPr bwMode="auto">
          <a:xfrm>
            <a:off x="119380" y="4869180"/>
            <a:ext cx="343725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8"/>
            </p:custDataLst>
          </p:nvPr>
        </p:nvSpPr>
        <p:spPr bwMode="auto">
          <a:xfrm>
            <a:off x="3575685" y="4918075"/>
            <a:ext cx="5172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